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Open Sans SemiBold"/>
      <p:regular r:id="rId20"/>
      <p:bold r:id="rId21"/>
      <p:italic r:id="rId22"/>
      <p:boldItalic r:id="rId23"/>
    </p:embeddedFont>
    <p:embeddedFont>
      <p:font typeface="EB Garamond"/>
      <p:regular r:id="rId24"/>
      <p:bold r:id="rId25"/>
      <p:italic r:id="rId26"/>
      <p:boldItalic r:id="rId27"/>
    </p:embeddedFont>
    <p:embeddedFont>
      <p:font typeface="Open Sans ExtraBold"/>
      <p:bold r:id="rId28"/>
      <p:boldItalic r:id="rId29"/>
    </p:embeddedFont>
    <p:embeddedFont>
      <p:font typeface="Open Sans Medium"/>
      <p:regular r:id="rId30"/>
      <p:bold r:id="rId31"/>
      <p:italic r:id="rId32"/>
      <p:boldItalic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SemiBold-regular.fntdata"/><Relationship Id="rId22" Type="http://schemas.openxmlformats.org/officeDocument/2006/relationships/font" Target="fonts/OpenSansSemiBold-italic.fntdata"/><Relationship Id="rId21" Type="http://schemas.openxmlformats.org/officeDocument/2006/relationships/font" Target="fonts/OpenSansSemiBold-bold.fntdata"/><Relationship Id="rId24" Type="http://schemas.openxmlformats.org/officeDocument/2006/relationships/font" Target="fonts/EBGaramond-regular.fntdata"/><Relationship Id="rId23" Type="http://schemas.openxmlformats.org/officeDocument/2006/relationships/font" Target="fonts/OpenSans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BGaramond-italic.fntdata"/><Relationship Id="rId25" Type="http://schemas.openxmlformats.org/officeDocument/2006/relationships/font" Target="fonts/EBGaramond-bold.fntdata"/><Relationship Id="rId28" Type="http://schemas.openxmlformats.org/officeDocument/2006/relationships/font" Target="fonts/OpenSansExtraBold-bold.fntdata"/><Relationship Id="rId27" Type="http://schemas.openxmlformats.org/officeDocument/2006/relationships/font" Target="fonts/EBGaramond-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ExtraBold-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Medium-bold.fntdata"/><Relationship Id="rId30" Type="http://schemas.openxmlformats.org/officeDocument/2006/relationships/font" Target="fonts/OpenSansMedium-regular.fntdata"/><Relationship Id="rId11" Type="http://schemas.openxmlformats.org/officeDocument/2006/relationships/slide" Target="slides/slide6.xml"/><Relationship Id="rId33" Type="http://schemas.openxmlformats.org/officeDocument/2006/relationships/font" Target="fonts/OpenSansMedium-boldItalic.fntdata"/><Relationship Id="rId10" Type="http://schemas.openxmlformats.org/officeDocument/2006/relationships/slide" Target="slides/slide5.xml"/><Relationship Id="rId32" Type="http://schemas.openxmlformats.org/officeDocument/2006/relationships/font" Target="fonts/OpenSansMedium-italic.fntdata"/><Relationship Id="rId13" Type="http://schemas.openxmlformats.org/officeDocument/2006/relationships/slide" Target="slides/slide8.xml"/><Relationship Id="rId35" Type="http://schemas.openxmlformats.org/officeDocument/2006/relationships/font" Target="fonts/OpenSans-bold.fntdata"/><Relationship Id="rId12" Type="http://schemas.openxmlformats.org/officeDocument/2006/relationships/slide" Target="slides/slide7.xml"/><Relationship Id="rId34" Type="http://schemas.openxmlformats.org/officeDocument/2006/relationships/font" Target="fonts/OpenSans-regular.fntdata"/><Relationship Id="rId15" Type="http://schemas.openxmlformats.org/officeDocument/2006/relationships/slide" Target="slides/slide10.xml"/><Relationship Id="rId37" Type="http://schemas.openxmlformats.org/officeDocument/2006/relationships/font" Target="fonts/OpenSans-boldItalic.fntdata"/><Relationship Id="rId14" Type="http://schemas.openxmlformats.org/officeDocument/2006/relationships/slide" Target="slides/slide9.xml"/><Relationship Id="rId36" Type="http://schemas.openxmlformats.org/officeDocument/2006/relationships/font" Target="fonts/OpenSans-italic.fntdata"/><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Opening remarks - </a:t>
            </a:r>
            <a:r>
              <a:rPr lang="en">
                <a:solidFill>
                  <a:schemeClr val="dk1"/>
                </a:solidFill>
              </a:rPr>
              <a:t>[Speaker: Ed Brown]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BERTPlus where we set out to optimize BERT </a:t>
            </a:r>
            <a:r>
              <a:rPr lang="en">
                <a:solidFill>
                  <a:schemeClr val="dk1"/>
                </a:solidFill>
              </a:rPr>
              <a:t>performance</a:t>
            </a:r>
            <a:r>
              <a:rPr lang="en">
                <a:solidFill>
                  <a:schemeClr val="dk1"/>
                </a:solidFill>
              </a:rPr>
              <a:t> in the Low Data Regime for Question and Answer datasets.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5efe0e1bd6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5efe0e1bd6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[Speaker: Ed Brown]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BERT Large Uncased </a:t>
            </a:r>
            <a:r>
              <a:rPr lang="en">
                <a:solidFill>
                  <a:schemeClr val="dk1"/>
                </a:solidFill>
              </a:rPr>
              <a:t>consists</a:t>
            </a:r>
            <a:r>
              <a:rPr lang="en">
                <a:solidFill>
                  <a:schemeClr val="dk1"/>
                </a:solidFill>
              </a:rPr>
              <a:t> of ~335 Million parameters. This creates a couple of </a:t>
            </a:r>
            <a:r>
              <a:rPr lang="en">
                <a:solidFill>
                  <a:schemeClr val="dk1"/>
                </a:solidFill>
              </a:rPr>
              <a:t>issues for fine tuning the model.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a:t>
            </a:r>
            <a:r>
              <a:rPr lang="en">
                <a:solidFill>
                  <a:schemeClr val="dk1"/>
                </a:solidFill>
              </a:rPr>
              <a:t>first</a:t>
            </a:r>
            <a:r>
              <a:rPr lang="en">
                <a:solidFill>
                  <a:schemeClr val="dk1"/>
                </a:solidFill>
              </a:rPr>
              <a:t> is that it requires access to expensive hardware to tune the model in a reasonable amount of time.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Additionally, when working with a small training set. There may not be enough data to sufficiently fine tune BERT for the desired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chose address these issues by leveraging recent works which suggest that there is </a:t>
            </a:r>
            <a:r>
              <a:rPr lang="en">
                <a:solidFill>
                  <a:schemeClr val="dk1"/>
                </a:solidFill>
              </a:rPr>
              <a:t>additional</a:t>
            </a:r>
            <a:r>
              <a:rPr lang="en">
                <a:solidFill>
                  <a:schemeClr val="dk1"/>
                </a:solidFill>
              </a:rPr>
              <a:t> information to be extracted from BERTs hidden states.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5efe0e1bd6_1_2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5efe0e1bd6_1_2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[Speaker: Ed Brown]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Our primary dataset used for evaluating the models was the SQuAD 2.0 Q&amp;A dataset.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data was passed through tokenization and cached before loading into models for training.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greatly reduced the time required to train each model.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Each model at 20 40 60 80 and 100 percent of the Squad dataset then up to six epochs to understand the effectiveness of our models for different training data sizes.  Each models weights and results were then archived for later evaluation.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Resulting in an analysis of over 50 model/weight combinations.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Ray will now talk to you about our model development.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efe0e1bd6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5efe0e1bd6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[Speaker: Ray Cao]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Like Ed said, w</a:t>
            </a:r>
            <a:r>
              <a:rPr lang="en"/>
              <a:t>e started with the 25 hidden layers, and generated embeddings from each of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first tried to average all these embeddings</a:t>
            </a:r>
            <a:r>
              <a:rPr lang="en"/>
              <a:t>, and see if this helps with the prediction.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thought about this: rather than using the equal weights, we changed these weight to be learnable, to allow the model learn from the difference of importance of each layer.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there, we did further analysis on these learned weights, and try to understand: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efc986c8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5efc986c8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[Speaker: Ray Cao]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This is a summary of the full learned weight from each hidden layer.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Apparently, the later layers contribute more heavily to the final </a:t>
            </a:r>
            <a:r>
              <a:rPr lang="en"/>
              <a:t>results, which is as expected - given the original BERT prediction was generated using ONLY the last layer.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also see weights are somewhat consistent across different epochs.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here we derived 2 models: </a:t>
            </a:r>
            <a:br>
              <a:rPr lang="en"/>
            </a:br>
            <a:endParaRPr/>
          </a:p>
          <a:p>
            <a:pPr indent="-298450" lvl="0" marL="457200" rtl="0" algn="l">
              <a:spcBef>
                <a:spcPts val="0"/>
              </a:spcBef>
              <a:spcAft>
                <a:spcPts val="0"/>
              </a:spcAft>
              <a:buSzPts val="1100"/>
              <a:buAutoNum type="arabicParenR"/>
            </a:pPr>
            <a:r>
              <a:rPr lang="en"/>
              <a:t>Take the top 12 layers that contribute the most to the final predictions, from each epoch.</a:t>
            </a:r>
            <a:br>
              <a:rPr lang="en"/>
            </a:br>
            <a:endParaRPr/>
          </a:p>
          <a:p>
            <a:pPr indent="-298450" lvl="0" marL="457200" rtl="0" algn="l">
              <a:spcBef>
                <a:spcPts val="0"/>
              </a:spcBef>
              <a:spcAft>
                <a:spcPts val="0"/>
              </a:spcAft>
              <a:buSzPts val="1100"/>
              <a:buAutoNum type="arabicParenR"/>
            </a:pPr>
            <a:r>
              <a:rPr lang="en"/>
              <a:t>Take the last 6 layers - which are consistently the most important layers as highlighted. They consistently contribute over 50% to the final results.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efe0e1bd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5efe0e1bd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[Speaker: Ray Cao]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This is the framework we used to implement the model. I use the T6 model as an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started from the left: After fine-tuning the bert large model, we freeze its weights and extracted the embeddings generated from the last 6 hidden states (in the second column).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feed it through our learned pooler layer </a:t>
            </a:r>
            <a:r>
              <a:rPr lang="en">
                <a:solidFill>
                  <a:schemeClr val="dk1"/>
                </a:solidFill>
              </a:rPr>
              <a:t>(in the middle), and then </a:t>
            </a:r>
            <a:r>
              <a:rPr lang="en"/>
              <a:t>to generate the final predictions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did this for multiple different BERT models trained up to different epochs or partial epochs, to understand how to optimize the learning with limited training resources and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I will pass on to Lisa to explain our results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5efe0e1bd6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5efe0e1bd6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[Speaker: Lisa Wu]</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Thank you, Ed and Ray.  Next I will compare the model results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 won’t dive into all the details but focus on the key contributions of our Target Pooler Models, which are the last two columns on the right.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first key contribution is model parameter efficiency.  As Ed and Ray </a:t>
            </a:r>
            <a:r>
              <a:rPr lang="en">
                <a:solidFill>
                  <a:schemeClr val="dk1"/>
                </a:solidFill>
              </a:rPr>
              <a:t>mentioned</a:t>
            </a:r>
            <a:r>
              <a:rPr lang="en">
                <a:solidFill>
                  <a:schemeClr val="dk1"/>
                </a:solidFill>
              </a:rPr>
              <a:t>, BERT has $335M parameters, but our Target Pooler models froze these parameters and only needed to learn weights for the top 12 or 6 layers, which is a great efficient gain.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performed 4 partial and 4 full epoch training for each model.  The key benefit of partial epoch training is to mimic learning in low data regime and evaluate how the model performs with limited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Our T-12 and T-6 models consistently outperformed the baseline BERT model through Epoch 3, as highlighted in green shade in the last two columns.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Lastly, the T-6 model achieved BERT’s best performance with 2 fewer training epochs and achieved our goal of minimizing fine tuning work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5efe0e1bd6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5efe0e1bd6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[Speaker: Lisa Wu]</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One important exploration is to understand how our models reduce loss throughout the training.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As you can see from the loss curve at the top.  Our Target Pooler Models achieved 95% of the total loss reduction with only 40% training data, where the green arrow points to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accuracy chart at the bottom shows that our Target Pooler Models achieved 95% of the final accuracy level with only 20% training data.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is another way to demonstrate how our best model achieved strong performance with a fraction of training data and minimal fine-tuning work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[Speaker: Lisa Wu]</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To sum it up, our proposed T-6 model is data and parameter efficient and achieved BERT’s global best performance with 2 fewer epochs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model also provides great flexibility for users to explore modeling techniques with a fraction of data, before investing resources to conduct any full epoch fine tuning work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As for future work, we noted that both BERT and our best model performed very well for the questions with answers.  However, for questions without answers, the accuracy was high at the start of the training, but more training data or epochs did not push the performance higher.  So we think this will be an area to spend more time in analysis and modeling techniques in future works.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That concludes our presentation and we are happy to take any questions.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slide">
  <p:cSld name="TITLE_2">
    <p:spTree>
      <p:nvGrpSpPr>
        <p:cNvPr id="10" name="Shape 10"/>
        <p:cNvGrpSpPr/>
        <p:nvPr/>
      </p:nvGrpSpPr>
      <p:grpSpPr>
        <a:xfrm>
          <a:off x="0" y="0"/>
          <a:ext cx="0" cy="0"/>
          <a:chOff x="0" y="0"/>
          <a:chExt cx="0" cy="0"/>
        </a:xfrm>
      </p:grpSpPr>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 name="Google Shape;12;p2"/>
          <p:cNvPicPr preferRelativeResize="0"/>
          <p:nvPr/>
        </p:nvPicPr>
        <p:blipFill rotWithShape="1">
          <a:blip r:embed="rId2">
            <a:alphaModFix/>
          </a:blip>
          <a:srcRect b="0" l="0" r="0" t="0"/>
          <a:stretch/>
        </p:blipFill>
        <p:spPr>
          <a:xfrm>
            <a:off x="207792" y="4532779"/>
            <a:ext cx="1105252" cy="393600"/>
          </a:xfrm>
          <a:prstGeom prst="rect">
            <a:avLst/>
          </a:prstGeom>
          <a:noFill/>
          <a:ln>
            <a:noFill/>
          </a:ln>
        </p:spPr>
      </p:pic>
      <p:sp>
        <p:nvSpPr>
          <p:cNvPr id="13" name="Google Shape;13;p2"/>
          <p:cNvSpPr txBox="1"/>
          <p:nvPr>
            <p:ph idx="1" type="body"/>
          </p:nvPr>
        </p:nvSpPr>
        <p:spPr>
          <a:xfrm>
            <a:off x="656400" y="862425"/>
            <a:ext cx="7882800" cy="3573600"/>
          </a:xfrm>
          <a:prstGeom prst="rect">
            <a:avLst/>
          </a:prstGeom>
          <a:solidFill>
            <a:srgbClr val="C9DAF8"/>
          </a:solidFill>
          <a:ln>
            <a:noFill/>
          </a:ln>
        </p:spPr>
        <p:txBody>
          <a:bodyPr anchorCtr="0" anchor="t" bIns="91425" lIns="91425" spcFirstLastPara="1" rIns="91425" wrap="square" tIns="91425">
            <a:normAutofit/>
          </a:bodyPr>
          <a:lstStyle>
            <a:lvl1pPr indent="-381000" lvl="0" marL="457200" algn="l">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algn="l">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81000" lvl="2" marL="1371600" algn="l">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3pPr>
            <a:lvl4pPr indent="-381000" lvl="3" marL="1828800" algn="l">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4pPr>
            <a:lvl5pPr indent="-381000" lvl="4" marL="2286000" algn="l">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5pPr>
            <a:lvl6pPr indent="-381000" lvl="5" marL="2743200" algn="l">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6pPr>
            <a:lvl7pPr indent="-381000" lvl="6" marL="3200400" algn="l">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7pPr>
            <a:lvl8pPr indent="-381000" lvl="7" marL="3657600" algn="l">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8pPr>
            <a:lvl9pPr indent="-381000" lvl="8" marL="4114800" algn="l">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9pPr>
          </a:lstStyle>
          <a:p/>
        </p:txBody>
      </p:sp>
    </p:spTree>
  </p:cSld>
  <p:clrMapOvr>
    <a:masterClrMapping/>
  </p:clrMapOvr>
  <p:extLst>
    <p:ext uri="{DCECCB84-F9BA-43D5-87BE-67443E8EF086}">
      <p15:sldGuideLst>
        <p15:guide id="1" pos="4032">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Photo and Caption">
  <p:cSld name="CAPTION_ONLY_1">
    <p:spTree>
      <p:nvGrpSpPr>
        <p:cNvPr id="51" name="Shape 51"/>
        <p:cNvGrpSpPr/>
        <p:nvPr/>
      </p:nvGrpSpPr>
      <p:grpSpPr>
        <a:xfrm>
          <a:off x="0" y="0"/>
          <a:ext cx="0" cy="0"/>
          <a:chOff x="0" y="0"/>
          <a:chExt cx="0" cy="0"/>
        </a:xfrm>
      </p:grpSpPr>
      <p:sp>
        <p:nvSpPr>
          <p:cNvPr id="52" name="Google Shape;52;p11"/>
          <p:cNvSpPr txBox="1"/>
          <p:nvPr>
            <p:ph idx="1" type="body"/>
          </p:nvPr>
        </p:nvSpPr>
        <p:spPr>
          <a:xfrm>
            <a:off x="914400" y="914400"/>
            <a:ext cx="2928300" cy="3406500"/>
          </a:xfrm>
          <a:prstGeom prst="rect">
            <a:avLst/>
          </a:prstGeom>
          <a:noFill/>
          <a:ln>
            <a:noFill/>
          </a:ln>
        </p:spPr>
        <p:txBody>
          <a:bodyPr anchorCtr="0" anchor="t" bIns="91425" lIns="91425" spcFirstLastPara="1" rIns="91425" wrap="square" tIns="91425">
            <a:normAutofit/>
          </a:bodyPr>
          <a:lstStyle>
            <a:lvl1pPr indent="-228600" lvl="0" marL="457200" algn="l">
              <a:lnSpc>
                <a:spcPct val="100000"/>
              </a:lnSpc>
              <a:spcBef>
                <a:spcPts val="0"/>
              </a:spcBef>
              <a:spcAft>
                <a:spcPts val="0"/>
              </a:spcAft>
              <a:buClr>
                <a:srgbClr val="1A3561"/>
              </a:buClr>
              <a:buSzPts val="1800"/>
              <a:buFont typeface="Open Sans SemiBold"/>
              <a:buNone/>
              <a:defRPr>
                <a:solidFill>
                  <a:srgbClr val="1A3561"/>
                </a:solidFill>
                <a:latin typeface="Open Sans SemiBold"/>
                <a:ea typeface="Open Sans SemiBold"/>
                <a:cs typeface="Open Sans SemiBold"/>
                <a:sym typeface="Open Sans SemiBold"/>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3" name="Google Shape;53;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1"/>
          <p:cNvSpPr/>
          <p:nvPr>
            <p:ph idx="2" type="pic"/>
          </p:nvPr>
        </p:nvSpPr>
        <p:spPr>
          <a:xfrm>
            <a:off x="4343400" y="914400"/>
            <a:ext cx="4800600" cy="34065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Big Number">
  <p:cSld name="BIG_NUMBER_1">
    <p:spTree>
      <p:nvGrpSpPr>
        <p:cNvPr id="55" name="Shape 55"/>
        <p:cNvGrpSpPr/>
        <p:nvPr/>
      </p:nvGrpSpPr>
      <p:grpSpPr>
        <a:xfrm>
          <a:off x="0" y="0"/>
          <a:ext cx="0" cy="0"/>
          <a:chOff x="0" y="0"/>
          <a:chExt cx="0" cy="0"/>
        </a:xfrm>
      </p:grpSpPr>
      <p:pic>
        <p:nvPicPr>
          <p:cNvPr id="56" name="Google Shape;56;p12"/>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57" name="Google Shape;57;p12"/>
          <p:cNvSpPr txBox="1"/>
          <p:nvPr>
            <p:ph type="title"/>
          </p:nvPr>
        </p:nvSpPr>
        <p:spPr>
          <a:xfrm>
            <a:off x="914400" y="914400"/>
            <a:ext cx="2802000" cy="114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A3561"/>
              </a:buClr>
              <a:buSzPts val="7200"/>
              <a:buFont typeface="Open Sans ExtraBold"/>
              <a:buNone/>
              <a:defRPr sz="7200">
                <a:solidFill>
                  <a:srgbClr val="1A3561"/>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7200"/>
              <a:buFont typeface="Open Sans ExtraBold"/>
              <a:buNone/>
              <a:defRPr sz="7200">
                <a:latin typeface="Open Sans ExtraBold"/>
                <a:ea typeface="Open Sans ExtraBold"/>
                <a:cs typeface="Open Sans ExtraBold"/>
                <a:sym typeface="Open Sans ExtraBold"/>
              </a:defRPr>
            </a:lvl2pPr>
            <a:lvl3pPr lvl="2" algn="l">
              <a:lnSpc>
                <a:spcPct val="100000"/>
              </a:lnSpc>
              <a:spcBef>
                <a:spcPts val="0"/>
              </a:spcBef>
              <a:spcAft>
                <a:spcPts val="0"/>
              </a:spcAft>
              <a:buSzPts val="7200"/>
              <a:buFont typeface="Open Sans ExtraBold"/>
              <a:buNone/>
              <a:defRPr sz="7200">
                <a:latin typeface="Open Sans ExtraBold"/>
                <a:ea typeface="Open Sans ExtraBold"/>
                <a:cs typeface="Open Sans ExtraBold"/>
                <a:sym typeface="Open Sans ExtraBold"/>
              </a:defRPr>
            </a:lvl3pPr>
            <a:lvl4pPr lvl="3" algn="l">
              <a:lnSpc>
                <a:spcPct val="100000"/>
              </a:lnSpc>
              <a:spcBef>
                <a:spcPts val="0"/>
              </a:spcBef>
              <a:spcAft>
                <a:spcPts val="0"/>
              </a:spcAft>
              <a:buSzPts val="7200"/>
              <a:buFont typeface="Open Sans ExtraBold"/>
              <a:buNone/>
              <a:defRPr sz="7200">
                <a:latin typeface="Open Sans ExtraBold"/>
                <a:ea typeface="Open Sans ExtraBold"/>
                <a:cs typeface="Open Sans ExtraBold"/>
                <a:sym typeface="Open Sans ExtraBold"/>
              </a:defRPr>
            </a:lvl4pPr>
            <a:lvl5pPr lvl="4" algn="l">
              <a:lnSpc>
                <a:spcPct val="100000"/>
              </a:lnSpc>
              <a:spcBef>
                <a:spcPts val="0"/>
              </a:spcBef>
              <a:spcAft>
                <a:spcPts val="0"/>
              </a:spcAft>
              <a:buSzPts val="7200"/>
              <a:buFont typeface="Open Sans ExtraBold"/>
              <a:buNone/>
              <a:defRPr sz="7200">
                <a:latin typeface="Open Sans ExtraBold"/>
                <a:ea typeface="Open Sans ExtraBold"/>
                <a:cs typeface="Open Sans ExtraBold"/>
                <a:sym typeface="Open Sans ExtraBold"/>
              </a:defRPr>
            </a:lvl5pPr>
            <a:lvl6pPr lvl="5" algn="l">
              <a:lnSpc>
                <a:spcPct val="100000"/>
              </a:lnSpc>
              <a:spcBef>
                <a:spcPts val="0"/>
              </a:spcBef>
              <a:spcAft>
                <a:spcPts val="0"/>
              </a:spcAft>
              <a:buSzPts val="7200"/>
              <a:buFont typeface="Open Sans ExtraBold"/>
              <a:buNone/>
              <a:defRPr sz="7200">
                <a:latin typeface="Open Sans ExtraBold"/>
                <a:ea typeface="Open Sans ExtraBold"/>
                <a:cs typeface="Open Sans ExtraBold"/>
                <a:sym typeface="Open Sans ExtraBold"/>
              </a:defRPr>
            </a:lvl6pPr>
            <a:lvl7pPr lvl="6" algn="l">
              <a:lnSpc>
                <a:spcPct val="100000"/>
              </a:lnSpc>
              <a:spcBef>
                <a:spcPts val="0"/>
              </a:spcBef>
              <a:spcAft>
                <a:spcPts val="0"/>
              </a:spcAft>
              <a:buSzPts val="7200"/>
              <a:buFont typeface="Open Sans ExtraBold"/>
              <a:buNone/>
              <a:defRPr sz="7200">
                <a:latin typeface="Open Sans ExtraBold"/>
                <a:ea typeface="Open Sans ExtraBold"/>
                <a:cs typeface="Open Sans ExtraBold"/>
                <a:sym typeface="Open Sans ExtraBold"/>
              </a:defRPr>
            </a:lvl7pPr>
            <a:lvl8pPr lvl="7" algn="l">
              <a:lnSpc>
                <a:spcPct val="100000"/>
              </a:lnSpc>
              <a:spcBef>
                <a:spcPts val="0"/>
              </a:spcBef>
              <a:spcAft>
                <a:spcPts val="0"/>
              </a:spcAft>
              <a:buSzPts val="7200"/>
              <a:buFont typeface="Open Sans ExtraBold"/>
              <a:buNone/>
              <a:defRPr sz="7200">
                <a:latin typeface="Open Sans ExtraBold"/>
                <a:ea typeface="Open Sans ExtraBold"/>
                <a:cs typeface="Open Sans ExtraBold"/>
                <a:sym typeface="Open Sans ExtraBold"/>
              </a:defRPr>
            </a:lvl8pPr>
            <a:lvl9pPr lvl="8" algn="l">
              <a:lnSpc>
                <a:spcPct val="100000"/>
              </a:lnSpc>
              <a:spcBef>
                <a:spcPts val="0"/>
              </a:spcBef>
              <a:spcAft>
                <a:spcPts val="0"/>
              </a:spcAft>
              <a:buSzPts val="7200"/>
              <a:buFont typeface="Open Sans ExtraBold"/>
              <a:buNone/>
              <a:defRPr sz="7200">
                <a:latin typeface="Open Sans ExtraBold"/>
                <a:ea typeface="Open Sans ExtraBold"/>
                <a:cs typeface="Open Sans ExtraBold"/>
                <a:sym typeface="Open Sans ExtraBold"/>
              </a:defRPr>
            </a:lvl9pPr>
          </a:lstStyle>
          <a:p/>
        </p:txBody>
      </p:sp>
      <p:sp>
        <p:nvSpPr>
          <p:cNvPr id="58" name="Google Shape;5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2"/>
          <p:cNvSpPr txBox="1"/>
          <p:nvPr>
            <p:ph idx="2" type="title"/>
          </p:nvPr>
        </p:nvSpPr>
        <p:spPr>
          <a:xfrm>
            <a:off x="5486400" y="914400"/>
            <a:ext cx="2802000" cy="114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A3561"/>
              </a:buClr>
              <a:buSzPts val="7200"/>
              <a:buFont typeface="Open Sans ExtraBold"/>
              <a:buNone/>
              <a:defRPr sz="7200">
                <a:solidFill>
                  <a:srgbClr val="1A3561"/>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7200"/>
              <a:buFont typeface="Open Sans ExtraBold"/>
              <a:buNone/>
              <a:defRPr sz="7200">
                <a:latin typeface="Open Sans ExtraBold"/>
                <a:ea typeface="Open Sans ExtraBold"/>
                <a:cs typeface="Open Sans ExtraBold"/>
                <a:sym typeface="Open Sans ExtraBold"/>
              </a:defRPr>
            </a:lvl2pPr>
            <a:lvl3pPr lvl="2" algn="l">
              <a:lnSpc>
                <a:spcPct val="100000"/>
              </a:lnSpc>
              <a:spcBef>
                <a:spcPts val="0"/>
              </a:spcBef>
              <a:spcAft>
                <a:spcPts val="0"/>
              </a:spcAft>
              <a:buSzPts val="7200"/>
              <a:buFont typeface="Open Sans ExtraBold"/>
              <a:buNone/>
              <a:defRPr sz="7200">
                <a:latin typeface="Open Sans ExtraBold"/>
                <a:ea typeface="Open Sans ExtraBold"/>
                <a:cs typeface="Open Sans ExtraBold"/>
                <a:sym typeface="Open Sans ExtraBold"/>
              </a:defRPr>
            </a:lvl3pPr>
            <a:lvl4pPr lvl="3" algn="l">
              <a:lnSpc>
                <a:spcPct val="100000"/>
              </a:lnSpc>
              <a:spcBef>
                <a:spcPts val="0"/>
              </a:spcBef>
              <a:spcAft>
                <a:spcPts val="0"/>
              </a:spcAft>
              <a:buSzPts val="7200"/>
              <a:buFont typeface="Open Sans ExtraBold"/>
              <a:buNone/>
              <a:defRPr sz="7200">
                <a:latin typeface="Open Sans ExtraBold"/>
                <a:ea typeface="Open Sans ExtraBold"/>
                <a:cs typeface="Open Sans ExtraBold"/>
                <a:sym typeface="Open Sans ExtraBold"/>
              </a:defRPr>
            </a:lvl4pPr>
            <a:lvl5pPr lvl="4" algn="l">
              <a:lnSpc>
                <a:spcPct val="100000"/>
              </a:lnSpc>
              <a:spcBef>
                <a:spcPts val="0"/>
              </a:spcBef>
              <a:spcAft>
                <a:spcPts val="0"/>
              </a:spcAft>
              <a:buSzPts val="7200"/>
              <a:buFont typeface="Open Sans ExtraBold"/>
              <a:buNone/>
              <a:defRPr sz="7200">
                <a:latin typeface="Open Sans ExtraBold"/>
                <a:ea typeface="Open Sans ExtraBold"/>
                <a:cs typeface="Open Sans ExtraBold"/>
                <a:sym typeface="Open Sans ExtraBold"/>
              </a:defRPr>
            </a:lvl5pPr>
            <a:lvl6pPr lvl="5" algn="l">
              <a:lnSpc>
                <a:spcPct val="100000"/>
              </a:lnSpc>
              <a:spcBef>
                <a:spcPts val="0"/>
              </a:spcBef>
              <a:spcAft>
                <a:spcPts val="0"/>
              </a:spcAft>
              <a:buSzPts val="7200"/>
              <a:buFont typeface="Open Sans ExtraBold"/>
              <a:buNone/>
              <a:defRPr sz="7200">
                <a:latin typeface="Open Sans ExtraBold"/>
                <a:ea typeface="Open Sans ExtraBold"/>
                <a:cs typeface="Open Sans ExtraBold"/>
                <a:sym typeface="Open Sans ExtraBold"/>
              </a:defRPr>
            </a:lvl6pPr>
            <a:lvl7pPr lvl="6" algn="l">
              <a:lnSpc>
                <a:spcPct val="100000"/>
              </a:lnSpc>
              <a:spcBef>
                <a:spcPts val="0"/>
              </a:spcBef>
              <a:spcAft>
                <a:spcPts val="0"/>
              </a:spcAft>
              <a:buSzPts val="7200"/>
              <a:buFont typeface="Open Sans ExtraBold"/>
              <a:buNone/>
              <a:defRPr sz="7200">
                <a:latin typeface="Open Sans ExtraBold"/>
                <a:ea typeface="Open Sans ExtraBold"/>
                <a:cs typeface="Open Sans ExtraBold"/>
                <a:sym typeface="Open Sans ExtraBold"/>
              </a:defRPr>
            </a:lvl7pPr>
            <a:lvl8pPr lvl="7" algn="l">
              <a:lnSpc>
                <a:spcPct val="100000"/>
              </a:lnSpc>
              <a:spcBef>
                <a:spcPts val="0"/>
              </a:spcBef>
              <a:spcAft>
                <a:spcPts val="0"/>
              </a:spcAft>
              <a:buSzPts val="7200"/>
              <a:buFont typeface="Open Sans ExtraBold"/>
              <a:buNone/>
              <a:defRPr sz="7200">
                <a:latin typeface="Open Sans ExtraBold"/>
                <a:ea typeface="Open Sans ExtraBold"/>
                <a:cs typeface="Open Sans ExtraBold"/>
                <a:sym typeface="Open Sans ExtraBold"/>
              </a:defRPr>
            </a:lvl8pPr>
            <a:lvl9pPr lvl="8" algn="l">
              <a:lnSpc>
                <a:spcPct val="100000"/>
              </a:lnSpc>
              <a:spcBef>
                <a:spcPts val="0"/>
              </a:spcBef>
              <a:spcAft>
                <a:spcPts val="0"/>
              </a:spcAft>
              <a:buSzPts val="7200"/>
              <a:buFont typeface="Open Sans ExtraBold"/>
              <a:buNone/>
              <a:defRPr sz="7200">
                <a:latin typeface="Open Sans ExtraBold"/>
                <a:ea typeface="Open Sans ExtraBold"/>
                <a:cs typeface="Open Sans ExtraBold"/>
                <a:sym typeface="Open Sans ExtraBold"/>
              </a:defRPr>
            </a:lvl9pPr>
          </a:lstStyle>
          <a:p/>
        </p:txBody>
      </p:sp>
      <p:sp>
        <p:nvSpPr>
          <p:cNvPr id="60" name="Google Shape;60;p12"/>
          <p:cNvSpPr txBox="1"/>
          <p:nvPr>
            <p:ph idx="1" type="body"/>
          </p:nvPr>
        </p:nvSpPr>
        <p:spPr>
          <a:xfrm>
            <a:off x="914400" y="2286000"/>
            <a:ext cx="2802000" cy="222540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1pPr>
            <a:lvl2pPr indent="-355600" lvl="1" marL="914400" algn="l">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2pPr>
            <a:lvl3pPr indent="-355600" lvl="2" marL="1371600" algn="l">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3pPr>
            <a:lvl4pPr indent="-355600" lvl="3" marL="1828800" algn="l">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4pPr>
            <a:lvl5pPr indent="-355600" lvl="4" marL="2286000" algn="l">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5pPr>
            <a:lvl6pPr indent="-355600" lvl="5" marL="2743200" algn="l">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6pPr>
            <a:lvl7pPr indent="-355600" lvl="6" marL="3200400" algn="l">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7pPr>
            <a:lvl8pPr indent="-355600" lvl="7" marL="3657600" algn="l">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8pPr>
            <a:lvl9pPr indent="-355600" lvl="8" marL="4114800" algn="l">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9pPr>
          </a:lstStyle>
          <a:p/>
        </p:txBody>
      </p:sp>
      <p:sp>
        <p:nvSpPr>
          <p:cNvPr id="61" name="Google Shape;61;p12"/>
          <p:cNvSpPr txBox="1"/>
          <p:nvPr>
            <p:ph idx="3" type="body"/>
          </p:nvPr>
        </p:nvSpPr>
        <p:spPr>
          <a:xfrm>
            <a:off x="5486400" y="2286000"/>
            <a:ext cx="2802000" cy="222540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1pPr>
            <a:lvl2pPr indent="-355600" lvl="1" marL="914400" algn="l">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2pPr>
            <a:lvl3pPr indent="-355600" lvl="2" marL="1371600" algn="l">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3pPr>
            <a:lvl4pPr indent="-355600" lvl="3" marL="1828800" algn="l">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4pPr>
            <a:lvl5pPr indent="-355600" lvl="4" marL="2286000" algn="l">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5pPr>
            <a:lvl6pPr indent="-355600" lvl="5" marL="2743200" algn="l">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6pPr>
            <a:lvl7pPr indent="-355600" lvl="6" marL="3200400" algn="l">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7pPr>
            <a:lvl8pPr indent="-355600" lvl="7" marL="3657600" algn="l">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8pPr>
            <a:lvl9pPr indent="-355600" lvl="8" marL="4114800" algn="l">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Two Presenters">
  <p:cSld name="BIG_NUMBER_1_1">
    <p:spTree>
      <p:nvGrpSpPr>
        <p:cNvPr id="62" name="Shape 62"/>
        <p:cNvGrpSpPr/>
        <p:nvPr/>
      </p:nvGrpSpPr>
      <p:grpSpPr>
        <a:xfrm>
          <a:off x="0" y="0"/>
          <a:ext cx="0" cy="0"/>
          <a:chOff x="0" y="0"/>
          <a:chExt cx="0" cy="0"/>
        </a:xfrm>
      </p:grpSpPr>
      <p:sp>
        <p:nvSpPr>
          <p:cNvPr id="63" name="Google Shape;6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3"/>
          <p:cNvSpPr txBox="1"/>
          <p:nvPr>
            <p:ph idx="1" type="body"/>
          </p:nvPr>
        </p:nvSpPr>
        <p:spPr>
          <a:xfrm>
            <a:off x="914400" y="3657600"/>
            <a:ext cx="2662200" cy="1056600"/>
          </a:xfrm>
          <a:prstGeom prst="rect">
            <a:avLst/>
          </a:prstGeom>
          <a:noFill/>
          <a:ln>
            <a:noFill/>
          </a:ln>
        </p:spPr>
        <p:txBody>
          <a:bodyPr anchorCtr="0" anchor="t" bIns="91425" lIns="91425" spcFirstLastPara="1" rIns="91425" wrap="square" tIns="91425">
            <a:normAutofit/>
          </a:bodyPr>
          <a:lstStyle>
            <a:lvl1pPr indent="-330200" lvl="0" marL="457200" algn="ctr">
              <a:lnSpc>
                <a:spcPct val="115000"/>
              </a:lnSpc>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1pPr>
            <a:lvl2pPr indent="-330200" lvl="1" marL="914400" algn="ctr">
              <a:lnSpc>
                <a:spcPct val="115000"/>
              </a:lnSpc>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2pPr>
            <a:lvl3pPr indent="-330200" lvl="2" marL="1371600" algn="ctr">
              <a:lnSpc>
                <a:spcPct val="115000"/>
              </a:lnSpc>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3pPr>
            <a:lvl4pPr indent="-330200" lvl="3" marL="1828800" algn="ctr">
              <a:lnSpc>
                <a:spcPct val="115000"/>
              </a:lnSpc>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4pPr>
            <a:lvl5pPr indent="-330200" lvl="4" marL="2286000" algn="ctr">
              <a:lnSpc>
                <a:spcPct val="115000"/>
              </a:lnSpc>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5pPr>
            <a:lvl6pPr indent="-330200" lvl="5" marL="2743200" algn="ctr">
              <a:lnSpc>
                <a:spcPct val="115000"/>
              </a:lnSpc>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6pPr>
            <a:lvl7pPr indent="-330200" lvl="6" marL="3200400" algn="ctr">
              <a:lnSpc>
                <a:spcPct val="115000"/>
              </a:lnSpc>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7pPr>
            <a:lvl8pPr indent="-330200" lvl="7" marL="3657600" algn="ctr">
              <a:lnSpc>
                <a:spcPct val="115000"/>
              </a:lnSpc>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8pPr>
            <a:lvl9pPr indent="-330200" lvl="8" marL="4114800" algn="ctr">
              <a:lnSpc>
                <a:spcPct val="115000"/>
              </a:lnSpc>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9pPr>
          </a:lstStyle>
          <a:p/>
        </p:txBody>
      </p:sp>
      <p:sp>
        <p:nvSpPr>
          <p:cNvPr id="65" name="Google Shape;65;p13"/>
          <p:cNvSpPr txBox="1"/>
          <p:nvPr>
            <p:ph type="title"/>
          </p:nvPr>
        </p:nvSpPr>
        <p:spPr>
          <a:xfrm>
            <a:off x="914400" y="2743200"/>
            <a:ext cx="2662200" cy="798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1pPr>
            <a:lvl2pPr lvl="1"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2pPr>
            <a:lvl3pPr lvl="2"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3pPr>
            <a:lvl4pPr lvl="3"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4pPr>
            <a:lvl5pPr lvl="4"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5pPr>
            <a:lvl6pPr lvl="5"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6pPr>
            <a:lvl7pPr lvl="6"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7pPr>
            <a:lvl8pPr lvl="7"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8pPr>
            <a:lvl9pPr lvl="8"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9pPr>
          </a:lstStyle>
          <a:p/>
        </p:txBody>
      </p:sp>
      <p:sp>
        <p:nvSpPr>
          <p:cNvPr id="66" name="Google Shape;66;p13"/>
          <p:cNvSpPr txBox="1"/>
          <p:nvPr>
            <p:ph idx="2" type="body"/>
          </p:nvPr>
        </p:nvSpPr>
        <p:spPr>
          <a:xfrm>
            <a:off x="5486400" y="3657600"/>
            <a:ext cx="2662200" cy="1056600"/>
          </a:xfrm>
          <a:prstGeom prst="rect">
            <a:avLst/>
          </a:prstGeom>
          <a:noFill/>
          <a:ln>
            <a:noFill/>
          </a:ln>
        </p:spPr>
        <p:txBody>
          <a:bodyPr anchorCtr="0" anchor="t" bIns="91425" lIns="91425" spcFirstLastPara="1" rIns="91425" wrap="square" tIns="91425">
            <a:normAutofit/>
          </a:bodyPr>
          <a:lstStyle>
            <a:lvl1pPr indent="-330200" lvl="0" marL="457200" algn="ctr">
              <a:lnSpc>
                <a:spcPct val="115000"/>
              </a:lnSpc>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1pPr>
            <a:lvl2pPr indent="-330200" lvl="1" marL="914400" algn="ctr">
              <a:lnSpc>
                <a:spcPct val="115000"/>
              </a:lnSpc>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2pPr>
            <a:lvl3pPr indent="-330200" lvl="2" marL="1371600" algn="ctr">
              <a:lnSpc>
                <a:spcPct val="115000"/>
              </a:lnSpc>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3pPr>
            <a:lvl4pPr indent="-330200" lvl="3" marL="1828800" algn="ctr">
              <a:lnSpc>
                <a:spcPct val="115000"/>
              </a:lnSpc>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4pPr>
            <a:lvl5pPr indent="-330200" lvl="4" marL="2286000" algn="ctr">
              <a:lnSpc>
                <a:spcPct val="115000"/>
              </a:lnSpc>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5pPr>
            <a:lvl6pPr indent="-330200" lvl="5" marL="2743200" algn="ctr">
              <a:lnSpc>
                <a:spcPct val="115000"/>
              </a:lnSpc>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6pPr>
            <a:lvl7pPr indent="-330200" lvl="6" marL="3200400" algn="ctr">
              <a:lnSpc>
                <a:spcPct val="115000"/>
              </a:lnSpc>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7pPr>
            <a:lvl8pPr indent="-330200" lvl="7" marL="3657600" algn="ctr">
              <a:lnSpc>
                <a:spcPct val="115000"/>
              </a:lnSpc>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8pPr>
            <a:lvl9pPr indent="-330200" lvl="8" marL="4114800" algn="ctr">
              <a:lnSpc>
                <a:spcPct val="115000"/>
              </a:lnSpc>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9pPr>
          </a:lstStyle>
          <a:p/>
        </p:txBody>
      </p:sp>
      <p:sp>
        <p:nvSpPr>
          <p:cNvPr id="67" name="Google Shape;67;p13"/>
          <p:cNvSpPr txBox="1"/>
          <p:nvPr>
            <p:ph idx="3" type="title"/>
          </p:nvPr>
        </p:nvSpPr>
        <p:spPr>
          <a:xfrm>
            <a:off x="5486400" y="2743200"/>
            <a:ext cx="2662200" cy="798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1pPr>
            <a:lvl2pPr lvl="1"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2pPr>
            <a:lvl3pPr lvl="2"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3pPr>
            <a:lvl4pPr lvl="3"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4pPr>
            <a:lvl5pPr lvl="4"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5pPr>
            <a:lvl6pPr lvl="5"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6pPr>
            <a:lvl7pPr lvl="6"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7pPr>
            <a:lvl8pPr lvl="7"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8pPr>
            <a:lvl9pPr lvl="8"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9pPr>
          </a:lstStyle>
          <a:p/>
        </p:txBody>
      </p:sp>
      <p:sp>
        <p:nvSpPr>
          <p:cNvPr id="68" name="Google Shape;68;p13"/>
          <p:cNvSpPr/>
          <p:nvPr>
            <p:ph idx="4" type="pic"/>
          </p:nvPr>
        </p:nvSpPr>
        <p:spPr>
          <a:xfrm>
            <a:off x="1331100" y="640080"/>
            <a:ext cx="1828800" cy="1828800"/>
          </a:xfrm>
          <a:prstGeom prst="ellipse">
            <a:avLst/>
          </a:prstGeom>
          <a:noFill/>
          <a:ln>
            <a:noFill/>
          </a:ln>
        </p:spPr>
      </p:sp>
      <p:sp>
        <p:nvSpPr>
          <p:cNvPr id="69" name="Google Shape;69;p13"/>
          <p:cNvSpPr/>
          <p:nvPr>
            <p:ph idx="5" type="pic"/>
          </p:nvPr>
        </p:nvSpPr>
        <p:spPr>
          <a:xfrm>
            <a:off x="5903100" y="640080"/>
            <a:ext cx="1828800" cy="1828800"/>
          </a:xfrm>
          <a:prstGeom prst="ellipse">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hree Presenters">
  <p:cSld name="BIG_NUMBER_1_1_1">
    <p:spTree>
      <p:nvGrpSpPr>
        <p:cNvPr id="70" name="Shape 70"/>
        <p:cNvGrpSpPr/>
        <p:nvPr/>
      </p:nvGrpSpPr>
      <p:grpSpPr>
        <a:xfrm>
          <a:off x="0" y="0"/>
          <a:ext cx="0" cy="0"/>
          <a:chOff x="0" y="0"/>
          <a:chExt cx="0" cy="0"/>
        </a:xfrm>
      </p:grpSpPr>
      <p:sp>
        <p:nvSpPr>
          <p:cNvPr id="71" name="Google Shape;71;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14"/>
          <p:cNvSpPr txBox="1"/>
          <p:nvPr>
            <p:ph idx="1" type="body"/>
          </p:nvPr>
        </p:nvSpPr>
        <p:spPr>
          <a:xfrm>
            <a:off x="457200" y="3657600"/>
            <a:ext cx="2662200" cy="798600"/>
          </a:xfrm>
          <a:prstGeom prst="rect">
            <a:avLst/>
          </a:prstGeom>
          <a:noFill/>
          <a:ln>
            <a:noFill/>
          </a:ln>
        </p:spPr>
        <p:txBody>
          <a:bodyPr anchorCtr="0" anchor="t" bIns="91425" lIns="91425" spcFirstLastPara="1" rIns="91425" wrap="square" tIns="91425">
            <a:normAutofit/>
          </a:bodyPr>
          <a:lstStyle>
            <a:lvl1pPr indent="-355600" lvl="0" marL="4572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1pPr>
            <a:lvl2pPr indent="-355600" lvl="1" marL="9144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2pPr>
            <a:lvl3pPr indent="-355600" lvl="2" marL="13716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3pPr>
            <a:lvl4pPr indent="-355600" lvl="3" marL="18288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4pPr>
            <a:lvl5pPr indent="-355600" lvl="4" marL="22860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5pPr>
            <a:lvl6pPr indent="-355600" lvl="5" marL="27432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6pPr>
            <a:lvl7pPr indent="-355600" lvl="6" marL="32004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7pPr>
            <a:lvl8pPr indent="-355600" lvl="7" marL="36576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8pPr>
            <a:lvl9pPr indent="-355600" lvl="8" marL="41148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9pPr>
          </a:lstStyle>
          <a:p/>
        </p:txBody>
      </p:sp>
      <p:sp>
        <p:nvSpPr>
          <p:cNvPr id="73" name="Google Shape;73;p14"/>
          <p:cNvSpPr txBox="1"/>
          <p:nvPr>
            <p:ph type="title"/>
          </p:nvPr>
        </p:nvSpPr>
        <p:spPr>
          <a:xfrm>
            <a:off x="457200" y="2743200"/>
            <a:ext cx="2662200" cy="798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1pPr>
            <a:lvl2pPr lvl="1"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2pPr>
            <a:lvl3pPr lvl="2"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3pPr>
            <a:lvl4pPr lvl="3"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4pPr>
            <a:lvl5pPr lvl="4"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5pPr>
            <a:lvl6pPr lvl="5"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6pPr>
            <a:lvl7pPr lvl="6"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7pPr>
            <a:lvl8pPr lvl="7"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8pPr>
            <a:lvl9pPr lvl="8"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9pPr>
          </a:lstStyle>
          <a:p/>
        </p:txBody>
      </p:sp>
      <p:sp>
        <p:nvSpPr>
          <p:cNvPr id="74" name="Google Shape;74;p14"/>
          <p:cNvSpPr txBox="1"/>
          <p:nvPr>
            <p:ph idx="2" type="body"/>
          </p:nvPr>
        </p:nvSpPr>
        <p:spPr>
          <a:xfrm>
            <a:off x="5943600" y="3657600"/>
            <a:ext cx="2662200" cy="798600"/>
          </a:xfrm>
          <a:prstGeom prst="rect">
            <a:avLst/>
          </a:prstGeom>
          <a:noFill/>
          <a:ln>
            <a:noFill/>
          </a:ln>
        </p:spPr>
        <p:txBody>
          <a:bodyPr anchorCtr="0" anchor="t" bIns="91425" lIns="91425" spcFirstLastPara="1" rIns="91425" wrap="square" tIns="91425">
            <a:normAutofit/>
          </a:bodyPr>
          <a:lstStyle>
            <a:lvl1pPr indent="-355600" lvl="0" marL="4572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1pPr>
            <a:lvl2pPr indent="-355600" lvl="1" marL="9144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2pPr>
            <a:lvl3pPr indent="-355600" lvl="2" marL="13716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3pPr>
            <a:lvl4pPr indent="-355600" lvl="3" marL="18288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4pPr>
            <a:lvl5pPr indent="-355600" lvl="4" marL="22860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5pPr>
            <a:lvl6pPr indent="-355600" lvl="5" marL="27432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6pPr>
            <a:lvl7pPr indent="-355600" lvl="6" marL="32004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7pPr>
            <a:lvl8pPr indent="-355600" lvl="7" marL="36576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8pPr>
            <a:lvl9pPr indent="-355600" lvl="8" marL="41148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9pPr>
          </a:lstStyle>
          <a:p/>
        </p:txBody>
      </p:sp>
      <p:sp>
        <p:nvSpPr>
          <p:cNvPr id="75" name="Google Shape;75;p14"/>
          <p:cNvSpPr txBox="1"/>
          <p:nvPr>
            <p:ph idx="3" type="title"/>
          </p:nvPr>
        </p:nvSpPr>
        <p:spPr>
          <a:xfrm>
            <a:off x="5943600" y="2743200"/>
            <a:ext cx="2662200" cy="798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1pPr>
            <a:lvl2pPr lvl="1"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2pPr>
            <a:lvl3pPr lvl="2"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3pPr>
            <a:lvl4pPr lvl="3"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4pPr>
            <a:lvl5pPr lvl="4"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5pPr>
            <a:lvl6pPr lvl="5"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6pPr>
            <a:lvl7pPr lvl="6"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7pPr>
            <a:lvl8pPr lvl="7"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8pPr>
            <a:lvl9pPr lvl="8"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9pPr>
          </a:lstStyle>
          <a:p/>
        </p:txBody>
      </p:sp>
      <p:sp>
        <p:nvSpPr>
          <p:cNvPr id="76" name="Google Shape;76;p14"/>
          <p:cNvSpPr/>
          <p:nvPr>
            <p:ph idx="4" type="pic"/>
          </p:nvPr>
        </p:nvSpPr>
        <p:spPr>
          <a:xfrm>
            <a:off x="873900" y="640080"/>
            <a:ext cx="1828800" cy="1828800"/>
          </a:xfrm>
          <a:prstGeom prst="ellipse">
            <a:avLst/>
          </a:prstGeom>
          <a:noFill/>
          <a:ln>
            <a:noFill/>
          </a:ln>
        </p:spPr>
      </p:sp>
      <p:sp>
        <p:nvSpPr>
          <p:cNvPr id="77" name="Google Shape;77;p14"/>
          <p:cNvSpPr/>
          <p:nvPr>
            <p:ph idx="5" type="pic"/>
          </p:nvPr>
        </p:nvSpPr>
        <p:spPr>
          <a:xfrm>
            <a:off x="6360300" y="640080"/>
            <a:ext cx="1828800" cy="1828800"/>
          </a:xfrm>
          <a:prstGeom prst="ellipse">
            <a:avLst/>
          </a:prstGeom>
          <a:noFill/>
          <a:ln>
            <a:noFill/>
          </a:ln>
        </p:spPr>
      </p:sp>
      <p:sp>
        <p:nvSpPr>
          <p:cNvPr id="78" name="Google Shape;78;p14"/>
          <p:cNvSpPr txBox="1"/>
          <p:nvPr>
            <p:ph idx="6" type="body"/>
          </p:nvPr>
        </p:nvSpPr>
        <p:spPr>
          <a:xfrm>
            <a:off x="3200400" y="3657600"/>
            <a:ext cx="2662200" cy="798600"/>
          </a:xfrm>
          <a:prstGeom prst="rect">
            <a:avLst/>
          </a:prstGeom>
          <a:noFill/>
          <a:ln>
            <a:noFill/>
          </a:ln>
        </p:spPr>
        <p:txBody>
          <a:bodyPr anchorCtr="0" anchor="t" bIns="91425" lIns="91425" spcFirstLastPara="1" rIns="91425" wrap="square" tIns="91425">
            <a:normAutofit/>
          </a:bodyPr>
          <a:lstStyle>
            <a:lvl1pPr indent="-355600" lvl="0" marL="4572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1pPr>
            <a:lvl2pPr indent="-355600" lvl="1" marL="9144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2pPr>
            <a:lvl3pPr indent="-355600" lvl="2" marL="13716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3pPr>
            <a:lvl4pPr indent="-355600" lvl="3" marL="18288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4pPr>
            <a:lvl5pPr indent="-355600" lvl="4" marL="22860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5pPr>
            <a:lvl6pPr indent="-355600" lvl="5" marL="27432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6pPr>
            <a:lvl7pPr indent="-355600" lvl="6" marL="32004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7pPr>
            <a:lvl8pPr indent="-355600" lvl="7" marL="36576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8pPr>
            <a:lvl9pPr indent="-355600" lvl="8" marL="4114800" algn="ctr">
              <a:lnSpc>
                <a:spcPct val="115000"/>
              </a:lnSpc>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9pPr>
          </a:lstStyle>
          <a:p/>
        </p:txBody>
      </p:sp>
      <p:sp>
        <p:nvSpPr>
          <p:cNvPr id="79" name="Google Shape;79;p14"/>
          <p:cNvSpPr txBox="1"/>
          <p:nvPr>
            <p:ph idx="7" type="title"/>
          </p:nvPr>
        </p:nvSpPr>
        <p:spPr>
          <a:xfrm>
            <a:off x="3200400" y="2743200"/>
            <a:ext cx="2662200" cy="798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1pPr>
            <a:lvl2pPr lvl="1"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2pPr>
            <a:lvl3pPr lvl="2"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3pPr>
            <a:lvl4pPr lvl="3"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4pPr>
            <a:lvl5pPr lvl="4"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5pPr>
            <a:lvl6pPr lvl="5"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6pPr>
            <a:lvl7pPr lvl="6"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7pPr>
            <a:lvl8pPr lvl="7"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8pPr>
            <a:lvl9pPr lvl="8" algn="l">
              <a:lnSpc>
                <a:spcPct val="100000"/>
              </a:lnSpc>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9pPr>
          </a:lstStyle>
          <a:p/>
        </p:txBody>
      </p:sp>
      <p:sp>
        <p:nvSpPr>
          <p:cNvPr id="80" name="Google Shape;80;p14"/>
          <p:cNvSpPr/>
          <p:nvPr>
            <p:ph idx="8" type="pic"/>
          </p:nvPr>
        </p:nvSpPr>
        <p:spPr>
          <a:xfrm>
            <a:off x="3617100" y="640080"/>
            <a:ext cx="1828800" cy="1828800"/>
          </a:xfrm>
          <a:prstGeom prst="ellipse">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slide 1">
  <p:cSld name="TITLE_2_1">
    <p:spTree>
      <p:nvGrpSpPr>
        <p:cNvPr id="14" name="Shape 14"/>
        <p:cNvGrpSpPr/>
        <p:nvPr/>
      </p:nvGrpSpPr>
      <p:grpSpPr>
        <a:xfrm>
          <a:off x="0" y="0"/>
          <a:ext cx="0" cy="0"/>
          <a:chOff x="0" y="0"/>
          <a:chExt cx="0" cy="0"/>
        </a:xfrm>
      </p:grpSpPr>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6" name="Google Shape;16;p3"/>
          <p:cNvPicPr preferRelativeResize="0"/>
          <p:nvPr/>
        </p:nvPicPr>
        <p:blipFill rotWithShape="1">
          <a:blip r:embed="rId2">
            <a:alphaModFix/>
          </a:blip>
          <a:srcRect b="0" l="0" r="0" t="0"/>
          <a:stretch/>
        </p:blipFill>
        <p:spPr>
          <a:xfrm>
            <a:off x="207792" y="4532779"/>
            <a:ext cx="1105252" cy="393600"/>
          </a:xfrm>
          <a:prstGeom prst="rect">
            <a:avLst/>
          </a:prstGeom>
          <a:noFill/>
          <a:ln>
            <a:noFill/>
          </a:ln>
        </p:spPr>
      </p:pic>
      <p:sp>
        <p:nvSpPr>
          <p:cNvPr id="17" name="Google Shape;17;p3"/>
          <p:cNvSpPr txBox="1"/>
          <p:nvPr>
            <p:ph idx="1" type="body"/>
          </p:nvPr>
        </p:nvSpPr>
        <p:spPr>
          <a:xfrm>
            <a:off x="656400" y="862425"/>
            <a:ext cx="7882800" cy="3573600"/>
          </a:xfrm>
          <a:prstGeom prst="rect">
            <a:avLst/>
          </a:prstGeom>
          <a:solidFill>
            <a:srgbClr val="C9DAF8"/>
          </a:solidFill>
          <a:ln>
            <a:noFill/>
          </a:ln>
        </p:spPr>
        <p:txBody>
          <a:bodyPr anchorCtr="0" anchor="t" bIns="91425" lIns="91425" spcFirstLastPara="1" rIns="91425" wrap="square" tIns="91425">
            <a:normAutofit/>
          </a:bodyPr>
          <a:lstStyle>
            <a:lvl1pPr indent="-381000" lvl="0" marL="457200" rtl="0" algn="l">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gn="l">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81000" lvl="2" marL="1371600" rtl="0" algn="l">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3pPr>
            <a:lvl4pPr indent="-381000" lvl="3" marL="1828800" rtl="0" algn="l">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4pPr>
            <a:lvl5pPr indent="-381000" lvl="4" marL="2286000" rtl="0" algn="l">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5pPr>
            <a:lvl6pPr indent="-381000" lvl="5" marL="2743200" rtl="0" algn="l">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6pPr>
            <a:lvl7pPr indent="-381000" lvl="6" marL="3200400" rtl="0" algn="l">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7pPr>
            <a:lvl8pPr indent="-381000" lvl="7" marL="3657600" rtl="0" algn="l">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8pPr>
            <a:lvl9pPr indent="-381000" lvl="8" marL="4114800" rtl="0" algn="l">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Section header">
  <p:cSld name="TITLE_1">
    <p:spTree>
      <p:nvGrpSpPr>
        <p:cNvPr id="18" name="Shape 18"/>
        <p:cNvGrpSpPr/>
        <p:nvPr/>
      </p:nvGrpSpPr>
      <p:grpSpPr>
        <a:xfrm>
          <a:off x="0" y="0"/>
          <a:ext cx="0" cy="0"/>
          <a:chOff x="0" y="0"/>
          <a:chExt cx="0" cy="0"/>
        </a:xfrm>
      </p:grpSpPr>
      <p:sp>
        <p:nvSpPr>
          <p:cNvPr id="19" name="Google Shape;19;p4"/>
          <p:cNvSpPr txBox="1"/>
          <p:nvPr>
            <p:ph type="ctrTitle"/>
          </p:nvPr>
        </p:nvSpPr>
        <p:spPr>
          <a:xfrm>
            <a:off x="685400" y="914400"/>
            <a:ext cx="7902300" cy="3270300"/>
          </a:xfrm>
          <a:prstGeom prst="rect">
            <a:avLst/>
          </a:prstGeom>
          <a:solidFill>
            <a:srgbClr val="CFE2F3"/>
          </a:solid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500"/>
              <a:buFont typeface="Open Sans ExtraBold"/>
              <a:buNone/>
              <a:defRPr sz="1500">
                <a:latin typeface="Open Sans ExtraBold"/>
                <a:ea typeface="Open Sans ExtraBold"/>
                <a:cs typeface="Open Sans ExtraBold"/>
                <a:sym typeface="Open Sans Extra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 name="Google Shape;2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1" name="Google Shape;21;p4"/>
          <p:cNvPicPr preferRelativeResize="0"/>
          <p:nvPr/>
        </p:nvPicPr>
        <p:blipFill rotWithShape="1">
          <a:blip r:embed="rId2">
            <a:alphaModFix/>
          </a:blip>
          <a:srcRect b="0" l="0" r="0" t="0"/>
          <a:stretch/>
        </p:blipFill>
        <p:spPr>
          <a:xfrm>
            <a:off x="225375" y="4532500"/>
            <a:ext cx="1105252"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lank">
  <p:cSld name="BLANK_1">
    <p:spTree>
      <p:nvGrpSpPr>
        <p:cNvPr id="22" name="Shape 22"/>
        <p:cNvGrpSpPr/>
        <p:nvPr/>
      </p:nvGrpSpPr>
      <p:grpSpPr>
        <a:xfrm>
          <a:off x="0" y="0"/>
          <a:ext cx="0" cy="0"/>
          <a:chOff x="0" y="0"/>
          <a:chExt cx="0" cy="0"/>
        </a:xfrm>
      </p:grpSpPr>
      <p:sp>
        <p:nvSpPr>
          <p:cNvPr id="23" name="Google Shape;23;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5"/>
          <p:cNvPicPr preferRelativeResize="0"/>
          <p:nvPr/>
        </p:nvPicPr>
        <p:blipFill rotWithShape="1">
          <a:blip r:embed="rId2">
            <a:alphaModFix/>
          </a:blip>
          <a:srcRect b="0" l="0" r="0" t="0"/>
          <a:stretch/>
        </p:blipFill>
        <p:spPr>
          <a:xfrm>
            <a:off x="225375" y="4532500"/>
            <a:ext cx="1105252" cy="393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Title and two columns">
  <p:cSld name="TITLE_AND_TWO_COLUMNS_1">
    <p:spTree>
      <p:nvGrpSpPr>
        <p:cNvPr id="25" name="Shape 25"/>
        <p:cNvGrpSpPr/>
        <p:nvPr/>
      </p:nvGrpSpPr>
      <p:grpSpPr>
        <a:xfrm>
          <a:off x="0" y="0"/>
          <a:ext cx="0" cy="0"/>
          <a:chOff x="0" y="0"/>
          <a:chExt cx="0" cy="0"/>
        </a:xfrm>
      </p:grpSpPr>
      <p:pic>
        <p:nvPicPr>
          <p:cNvPr id="26" name="Google Shape;26;p6"/>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27" name="Google Shape;27;p6"/>
          <p:cNvSpPr txBox="1"/>
          <p:nvPr>
            <p:ph type="title"/>
          </p:nvPr>
        </p:nvSpPr>
        <p:spPr>
          <a:xfrm>
            <a:off x="914400" y="914400"/>
            <a:ext cx="75582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400"/>
              <a:buFont typeface="Open Sans ExtraBold"/>
              <a:buNone/>
              <a:defRPr sz="2400">
                <a:solidFill>
                  <a:schemeClr val="lt1"/>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6"/>
          <p:cNvSpPr txBox="1"/>
          <p:nvPr>
            <p:ph idx="1" type="body"/>
          </p:nvPr>
        </p:nvSpPr>
        <p:spPr>
          <a:xfrm>
            <a:off x="914400" y="2286000"/>
            <a:ext cx="3228300" cy="222540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1pPr>
            <a:lvl2pPr indent="-355600" lvl="1" marL="914400" algn="l">
              <a:lnSpc>
                <a:spcPct val="115000"/>
              </a:lnSpc>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2pPr>
            <a:lvl3pPr indent="-355600" lvl="2" marL="1371600" algn="l">
              <a:lnSpc>
                <a:spcPct val="115000"/>
              </a:lnSpc>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3pPr>
            <a:lvl4pPr indent="-355600" lvl="3" marL="1828800" algn="l">
              <a:lnSpc>
                <a:spcPct val="115000"/>
              </a:lnSpc>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4pPr>
            <a:lvl5pPr indent="-355600" lvl="4" marL="2286000" algn="l">
              <a:lnSpc>
                <a:spcPct val="115000"/>
              </a:lnSpc>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5pPr>
            <a:lvl6pPr indent="-355600" lvl="5" marL="2743200" algn="l">
              <a:lnSpc>
                <a:spcPct val="115000"/>
              </a:lnSpc>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6pPr>
            <a:lvl7pPr indent="-355600" lvl="6" marL="3200400" algn="l">
              <a:lnSpc>
                <a:spcPct val="115000"/>
              </a:lnSpc>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7pPr>
            <a:lvl8pPr indent="-355600" lvl="7" marL="3657600" algn="l">
              <a:lnSpc>
                <a:spcPct val="115000"/>
              </a:lnSpc>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8pPr>
            <a:lvl9pPr indent="-355600" lvl="8" marL="4114800" algn="l">
              <a:lnSpc>
                <a:spcPct val="115000"/>
              </a:lnSpc>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9pPr>
          </a:lstStyle>
          <a:p/>
        </p:txBody>
      </p:sp>
      <p:sp>
        <p:nvSpPr>
          <p:cNvPr id="29" name="Google Shape;29;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6"/>
          <p:cNvSpPr txBox="1"/>
          <p:nvPr>
            <p:ph idx="2" type="body"/>
          </p:nvPr>
        </p:nvSpPr>
        <p:spPr>
          <a:xfrm>
            <a:off x="4572000" y="2286000"/>
            <a:ext cx="3228300" cy="222540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1pPr>
            <a:lvl2pPr indent="-355600" lvl="1" marL="914400" algn="l">
              <a:lnSpc>
                <a:spcPct val="115000"/>
              </a:lnSpc>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2pPr>
            <a:lvl3pPr indent="-355600" lvl="2" marL="1371600" algn="l">
              <a:lnSpc>
                <a:spcPct val="115000"/>
              </a:lnSpc>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3pPr>
            <a:lvl4pPr indent="-355600" lvl="3" marL="1828800" algn="l">
              <a:lnSpc>
                <a:spcPct val="115000"/>
              </a:lnSpc>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4pPr>
            <a:lvl5pPr indent="-355600" lvl="4" marL="2286000" algn="l">
              <a:lnSpc>
                <a:spcPct val="115000"/>
              </a:lnSpc>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5pPr>
            <a:lvl6pPr indent="-355600" lvl="5" marL="2743200" algn="l">
              <a:lnSpc>
                <a:spcPct val="115000"/>
              </a:lnSpc>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6pPr>
            <a:lvl7pPr indent="-355600" lvl="6" marL="3200400" algn="l">
              <a:lnSpc>
                <a:spcPct val="115000"/>
              </a:lnSpc>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7pPr>
            <a:lvl8pPr indent="-355600" lvl="7" marL="3657600" algn="l">
              <a:lnSpc>
                <a:spcPct val="115000"/>
              </a:lnSpc>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8pPr>
            <a:lvl9pPr indent="-355600" lvl="8" marL="4114800" algn="l">
              <a:lnSpc>
                <a:spcPct val="115000"/>
              </a:lnSpc>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slide">
  <p:cSld name="1_1 - Title slide">
    <p:bg>
      <p:bgPr>
        <a:solidFill>
          <a:srgbClr val="002060"/>
        </a:solidFill>
      </p:bgPr>
    </p:bg>
    <p:spTree>
      <p:nvGrpSpPr>
        <p:cNvPr id="31" name="Shape 31"/>
        <p:cNvGrpSpPr/>
        <p:nvPr/>
      </p:nvGrpSpPr>
      <p:grpSpPr>
        <a:xfrm>
          <a:off x="0" y="0"/>
          <a:ext cx="0" cy="0"/>
          <a:chOff x="0" y="0"/>
          <a:chExt cx="0" cy="0"/>
        </a:xfrm>
      </p:grpSpPr>
      <p:sp>
        <p:nvSpPr>
          <p:cNvPr id="32" name="Google Shape;32;p7"/>
          <p:cNvSpPr txBox="1"/>
          <p:nvPr>
            <p:ph type="ctrTitle"/>
          </p:nvPr>
        </p:nvSpPr>
        <p:spPr>
          <a:xfrm>
            <a:off x="5326678" y="1054155"/>
            <a:ext cx="3612587" cy="1213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000"/>
              <a:buFont typeface="Open Sans ExtraBold"/>
              <a:buNone/>
              <a:defRPr sz="3000">
                <a:solidFill>
                  <a:schemeClr val="lt1"/>
                </a:solidFill>
                <a:latin typeface="Open Sans ExtraBold"/>
                <a:ea typeface="Open Sans ExtraBold"/>
                <a:cs typeface="Open Sans ExtraBold"/>
                <a:sym typeface="Open Sans Extra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3" name="Google Shape;33;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7"/>
          <p:cNvPicPr preferRelativeResize="0"/>
          <p:nvPr/>
        </p:nvPicPr>
        <p:blipFill rotWithShape="1">
          <a:blip r:embed="rId2">
            <a:alphaModFix/>
          </a:blip>
          <a:srcRect b="0" l="0" r="0" t="0"/>
          <a:stretch/>
        </p:blipFill>
        <p:spPr>
          <a:xfrm>
            <a:off x="179688" y="4495467"/>
            <a:ext cx="1105252" cy="393600"/>
          </a:xfrm>
          <a:prstGeom prst="rect">
            <a:avLst/>
          </a:prstGeom>
          <a:noFill/>
          <a:ln>
            <a:noFill/>
          </a:ln>
        </p:spPr>
      </p:pic>
      <p:sp>
        <p:nvSpPr>
          <p:cNvPr id="35" name="Google Shape;35;p7"/>
          <p:cNvSpPr txBox="1"/>
          <p:nvPr>
            <p:ph idx="1" type="body"/>
          </p:nvPr>
        </p:nvSpPr>
        <p:spPr>
          <a:xfrm>
            <a:off x="5246819" y="2363664"/>
            <a:ext cx="3774339" cy="1213800"/>
          </a:xfrm>
          <a:prstGeom prst="rect">
            <a:avLst/>
          </a:prstGeom>
          <a:noFill/>
          <a:ln>
            <a:noFill/>
          </a:ln>
        </p:spPr>
        <p:txBody>
          <a:bodyPr anchorCtr="0" anchor="t" bIns="91425" lIns="91425" spcFirstLastPara="1" rIns="91425" wrap="square" tIns="91425">
            <a:normAutofit/>
          </a:bodyPr>
          <a:lstStyle>
            <a:lvl1pPr indent="-381000" lvl="0" marL="457200" algn="l">
              <a:lnSpc>
                <a:spcPct val="115000"/>
              </a:lnSpc>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1pPr>
            <a:lvl2pPr indent="-381000" lvl="1" marL="914400" algn="l">
              <a:lnSpc>
                <a:spcPct val="115000"/>
              </a:lnSpc>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2pPr>
            <a:lvl3pPr indent="-381000" lvl="2" marL="1371600" algn="l">
              <a:lnSpc>
                <a:spcPct val="115000"/>
              </a:lnSpc>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3pPr>
            <a:lvl4pPr indent="-381000" lvl="3" marL="1828800" algn="l">
              <a:lnSpc>
                <a:spcPct val="115000"/>
              </a:lnSpc>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4pPr>
            <a:lvl5pPr indent="-381000" lvl="4" marL="2286000" algn="l">
              <a:lnSpc>
                <a:spcPct val="115000"/>
              </a:lnSpc>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5pPr>
            <a:lvl6pPr indent="-381000" lvl="5" marL="2743200" algn="l">
              <a:lnSpc>
                <a:spcPct val="115000"/>
              </a:lnSpc>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6pPr>
            <a:lvl7pPr indent="-381000" lvl="6" marL="3200400" algn="l">
              <a:lnSpc>
                <a:spcPct val="115000"/>
              </a:lnSpc>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7pPr>
            <a:lvl8pPr indent="-381000" lvl="7" marL="3657600" algn="l">
              <a:lnSpc>
                <a:spcPct val="115000"/>
              </a:lnSpc>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8pPr>
            <a:lvl9pPr indent="-381000" lvl="8" marL="4114800" algn="l">
              <a:lnSpc>
                <a:spcPct val="115000"/>
              </a:lnSpc>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Section title and description">
  <p:cSld name="SECTION_TITLE_AND_DESCRIPTION_1_1">
    <p:spTree>
      <p:nvGrpSpPr>
        <p:cNvPr id="36" name="Shape 36"/>
        <p:cNvGrpSpPr/>
        <p:nvPr/>
      </p:nvGrpSpPr>
      <p:grpSpPr>
        <a:xfrm>
          <a:off x="0" y="0"/>
          <a:ext cx="0" cy="0"/>
          <a:chOff x="0" y="0"/>
          <a:chExt cx="0" cy="0"/>
        </a:xfrm>
      </p:grpSpPr>
      <p:pic>
        <p:nvPicPr>
          <p:cNvPr id="37" name="Google Shape;37;p8"/>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38" name="Google Shape;38;p8"/>
          <p:cNvSpPr txBox="1"/>
          <p:nvPr>
            <p:ph type="title"/>
          </p:nvPr>
        </p:nvSpPr>
        <p:spPr>
          <a:xfrm>
            <a:off x="914400" y="914400"/>
            <a:ext cx="3113700" cy="1065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A3561"/>
              </a:buClr>
              <a:buSzPts val="2400"/>
              <a:buFont typeface="Open Sans ExtraBold"/>
              <a:buNone/>
              <a:defRPr sz="2400">
                <a:solidFill>
                  <a:srgbClr val="1A3561"/>
                </a:solidFill>
                <a:latin typeface="Open Sans ExtraBold"/>
                <a:ea typeface="Open Sans ExtraBold"/>
                <a:cs typeface="Open Sans ExtraBold"/>
                <a:sym typeface="Open Sans ExtraBold"/>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8"/>
          <p:cNvSpPr txBox="1"/>
          <p:nvPr>
            <p:ph idx="1" type="subTitle"/>
          </p:nvPr>
        </p:nvSpPr>
        <p:spPr>
          <a:xfrm>
            <a:off x="914400" y="2286000"/>
            <a:ext cx="3113700" cy="2205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A3561"/>
              </a:buClr>
              <a:buSzPts val="2100"/>
              <a:buFont typeface="Open Sans SemiBold"/>
              <a:buNone/>
              <a:defRPr sz="2100">
                <a:solidFill>
                  <a:srgbClr val="1A3561"/>
                </a:solidFill>
                <a:latin typeface="Open Sans SemiBold"/>
                <a:ea typeface="Open Sans SemiBold"/>
                <a:cs typeface="Open Sans SemiBold"/>
                <a:sym typeface="Open Sans SemiBold"/>
              </a:defRPr>
            </a:lvl1pPr>
            <a:lvl2pPr lvl="1" algn="l">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2pPr>
            <a:lvl3pPr lvl="2" algn="l">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3pPr>
            <a:lvl4pPr lvl="3" algn="l">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4pPr>
            <a:lvl5pPr lvl="4" algn="l">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5pPr>
            <a:lvl6pPr lvl="5" algn="l">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6pPr>
            <a:lvl7pPr lvl="6" algn="l">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7pPr>
            <a:lvl8pPr lvl="7" algn="l">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8pPr>
            <a:lvl9pPr lvl="8" algn="l">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9pPr>
          </a:lstStyle>
          <a:p/>
        </p:txBody>
      </p:sp>
      <p:sp>
        <p:nvSpPr>
          <p:cNvPr id="40" name="Google Shape;4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1" name="Google Shape;41;p8"/>
          <p:cNvSpPr txBox="1"/>
          <p:nvPr>
            <p:ph idx="2" type="body"/>
          </p:nvPr>
        </p:nvSpPr>
        <p:spPr>
          <a:xfrm>
            <a:off x="5486400" y="914400"/>
            <a:ext cx="2985900" cy="383130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1pPr>
            <a:lvl2pPr indent="-355600" lvl="1" marL="914400" algn="l">
              <a:lnSpc>
                <a:spcPct val="115000"/>
              </a:lnSpc>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2pPr>
            <a:lvl3pPr indent="-355600" lvl="2" marL="1371600" algn="l">
              <a:lnSpc>
                <a:spcPct val="115000"/>
              </a:lnSpc>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3pPr>
            <a:lvl4pPr indent="-355600" lvl="3" marL="1828800" algn="l">
              <a:lnSpc>
                <a:spcPct val="115000"/>
              </a:lnSpc>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4pPr>
            <a:lvl5pPr indent="-355600" lvl="4" marL="2286000" algn="l">
              <a:lnSpc>
                <a:spcPct val="115000"/>
              </a:lnSpc>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5pPr>
            <a:lvl6pPr indent="-355600" lvl="5" marL="2743200" algn="l">
              <a:lnSpc>
                <a:spcPct val="115000"/>
              </a:lnSpc>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6pPr>
            <a:lvl7pPr indent="-355600" lvl="6" marL="3200400" algn="l">
              <a:lnSpc>
                <a:spcPct val="115000"/>
              </a:lnSpc>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7pPr>
            <a:lvl8pPr indent="-355600" lvl="7" marL="3657600" algn="l">
              <a:lnSpc>
                <a:spcPct val="115000"/>
              </a:lnSpc>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8pPr>
            <a:lvl9pPr indent="-355600" lvl="8" marL="4114800" algn="l">
              <a:lnSpc>
                <a:spcPct val="115000"/>
              </a:lnSpc>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Main point">
  <p:cSld name="MAIN_POINT_1">
    <p:spTree>
      <p:nvGrpSpPr>
        <p:cNvPr id="42" name="Shape 42"/>
        <p:cNvGrpSpPr/>
        <p:nvPr/>
      </p:nvGrpSpPr>
      <p:grpSpPr>
        <a:xfrm>
          <a:off x="0" y="0"/>
          <a:ext cx="0" cy="0"/>
          <a:chOff x="0" y="0"/>
          <a:chExt cx="0" cy="0"/>
        </a:xfrm>
      </p:grpSpPr>
      <p:pic>
        <p:nvPicPr>
          <p:cNvPr id="43" name="Google Shape;43;p9"/>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44" name="Google Shape;44;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rgbClr val="1A3561"/>
              </a:buClr>
              <a:buSzPts val="4800"/>
              <a:buFont typeface="Open Sans ExtraBold"/>
              <a:buNone/>
              <a:defRPr sz="4800">
                <a:solidFill>
                  <a:srgbClr val="1A3561"/>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5" name="Google Shape;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Quote">
  <p:cSld name="SECTION_TITLE_AND_DESCRIPTION_1_1_1">
    <p:spTree>
      <p:nvGrpSpPr>
        <p:cNvPr id="46" name="Shape 46"/>
        <p:cNvGrpSpPr/>
        <p:nvPr/>
      </p:nvGrpSpPr>
      <p:grpSpPr>
        <a:xfrm>
          <a:off x="0" y="0"/>
          <a:ext cx="0" cy="0"/>
          <a:chOff x="0" y="0"/>
          <a:chExt cx="0" cy="0"/>
        </a:xfrm>
      </p:grpSpPr>
      <p:pic>
        <p:nvPicPr>
          <p:cNvPr id="47" name="Google Shape;47;p10"/>
          <p:cNvPicPr preferRelativeResize="0"/>
          <p:nvPr/>
        </p:nvPicPr>
        <p:blipFill rotWithShape="1">
          <a:blip r:embed="rId2">
            <a:alphaModFix/>
          </a:blip>
          <a:srcRect b="0" l="0" r="0" t="0"/>
          <a:stretch/>
        </p:blipFill>
        <p:spPr>
          <a:xfrm>
            <a:off x="0" y="0"/>
            <a:ext cx="9143946" cy="5143499"/>
          </a:xfrm>
          <a:prstGeom prst="rect">
            <a:avLst/>
          </a:prstGeom>
          <a:noFill/>
          <a:ln>
            <a:noFill/>
          </a:ln>
        </p:spPr>
      </p:pic>
      <p:sp>
        <p:nvSpPr>
          <p:cNvPr id="48" name="Google Shape;48;p10"/>
          <p:cNvSpPr txBox="1"/>
          <p:nvPr>
            <p:ph type="title"/>
          </p:nvPr>
        </p:nvSpPr>
        <p:spPr>
          <a:xfrm>
            <a:off x="914400" y="914400"/>
            <a:ext cx="4294200" cy="2511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400"/>
              <a:buFont typeface="Open Sans ExtraBold"/>
              <a:buNone/>
              <a:defRPr sz="2400">
                <a:solidFill>
                  <a:schemeClr val="lt1"/>
                </a:solidFill>
                <a:latin typeface="Open Sans ExtraBold"/>
                <a:ea typeface="Open Sans ExtraBold"/>
                <a:cs typeface="Open Sans ExtraBold"/>
                <a:sym typeface="Open Sans ExtraBold"/>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 name="Google Shape;49;p10"/>
          <p:cNvSpPr txBox="1"/>
          <p:nvPr>
            <p:ph idx="1" type="subTitle"/>
          </p:nvPr>
        </p:nvSpPr>
        <p:spPr>
          <a:xfrm>
            <a:off x="914400" y="3657600"/>
            <a:ext cx="5233200" cy="834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Font typeface="Open Sans"/>
              <a:buNone/>
              <a:defRPr sz="2100">
                <a:solidFill>
                  <a:schemeClr val="lt1"/>
                </a:solidFill>
                <a:latin typeface="Open Sans"/>
                <a:ea typeface="Open Sans"/>
                <a:cs typeface="Open Sans"/>
                <a:sym typeface="Open Sans"/>
              </a:defRPr>
            </a:lvl1pPr>
            <a:lvl2pPr lvl="1" algn="l">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2pPr>
            <a:lvl3pPr lvl="2" algn="l">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3pPr>
            <a:lvl4pPr lvl="3" algn="l">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4pPr>
            <a:lvl5pPr lvl="4" algn="l">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5pPr>
            <a:lvl6pPr lvl="5" algn="l">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6pPr>
            <a:lvl7pPr lvl="6" algn="l">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7pPr>
            <a:lvl8pPr lvl="7" algn="l">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8pPr>
            <a:lvl9pPr lvl="8" algn="l">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9pPr>
          </a:lstStyle>
          <a:p/>
        </p:txBody>
      </p:sp>
      <p:sp>
        <p:nvSpPr>
          <p:cNvPr id="50" name="Google Shape;5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0" l="0" r="0" t="0"/>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0"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5"/>
          <p:cNvSpPr txBox="1"/>
          <p:nvPr>
            <p:ph idx="1" type="body"/>
          </p:nvPr>
        </p:nvSpPr>
        <p:spPr>
          <a:xfrm>
            <a:off x="939900" y="1006350"/>
            <a:ext cx="7024500" cy="3123600"/>
          </a:xfrm>
          <a:prstGeom prst="rect">
            <a:avLst/>
          </a:prstGeom>
          <a:solidFill>
            <a:srgbClr val="C5D8F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b="1" sz="2600">
              <a:solidFill>
                <a:schemeClr val="dk1"/>
              </a:solidFill>
              <a:latin typeface="Arial"/>
              <a:ea typeface="Arial"/>
              <a:cs typeface="Arial"/>
              <a:sym typeface="Arial"/>
            </a:endParaRPr>
          </a:p>
          <a:p>
            <a:pPr indent="0" lvl="0" marL="0" rtl="0" algn="ctr">
              <a:lnSpc>
                <a:spcPct val="100000"/>
              </a:lnSpc>
              <a:spcBef>
                <a:spcPts val="600"/>
              </a:spcBef>
              <a:spcAft>
                <a:spcPts val="0"/>
              </a:spcAft>
              <a:buSzPts val="2400"/>
              <a:buNone/>
            </a:pPr>
            <a:r>
              <a:rPr b="1" lang="en" sz="2600">
                <a:solidFill>
                  <a:schemeClr val="dk1"/>
                </a:solidFill>
                <a:latin typeface="Arial"/>
                <a:ea typeface="Arial"/>
                <a:cs typeface="Arial"/>
                <a:sym typeface="Arial"/>
              </a:rPr>
              <a:t>BERTPlus - </a:t>
            </a:r>
            <a:r>
              <a:rPr b="1" i="0" lang="en" sz="1800" u="none" strike="noStrike">
                <a:solidFill>
                  <a:schemeClr val="dk1"/>
                </a:solidFill>
                <a:latin typeface="Arial"/>
                <a:ea typeface="Arial"/>
                <a:cs typeface="Arial"/>
                <a:sym typeface="Arial"/>
              </a:rPr>
              <a:t>Optimize BERT Model Embeddings for Question Answering in Low Data Regime</a:t>
            </a:r>
            <a:r>
              <a:rPr b="1" lang="en" sz="2600">
                <a:solidFill>
                  <a:schemeClr val="dk1"/>
                </a:solidFill>
                <a:latin typeface="Arial"/>
                <a:ea typeface="Arial"/>
                <a:cs typeface="Arial"/>
                <a:sym typeface="Arial"/>
              </a:rPr>
              <a:t> </a:t>
            </a:r>
            <a:endParaRPr/>
          </a:p>
          <a:p>
            <a:pPr indent="0" lvl="0" marL="0" rtl="0" algn="ctr">
              <a:lnSpc>
                <a:spcPct val="115000"/>
              </a:lnSpc>
              <a:spcBef>
                <a:spcPts val="600"/>
              </a:spcBef>
              <a:spcAft>
                <a:spcPts val="0"/>
              </a:spcAft>
              <a:buSzPts val="2400"/>
              <a:buNone/>
            </a:pPr>
            <a:r>
              <a:t/>
            </a:r>
            <a:endParaRPr b="1" sz="1600">
              <a:solidFill>
                <a:schemeClr val="dk1"/>
              </a:solidFill>
            </a:endParaRPr>
          </a:p>
          <a:p>
            <a:pPr indent="0" lvl="0" marL="0" rtl="0" algn="ctr">
              <a:lnSpc>
                <a:spcPct val="115000"/>
              </a:lnSpc>
              <a:spcBef>
                <a:spcPts val="0"/>
              </a:spcBef>
              <a:spcAft>
                <a:spcPts val="0"/>
              </a:spcAft>
              <a:buSzPts val="2400"/>
              <a:buNone/>
            </a:pPr>
            <a:r>
              <a:t/>
            </a:r>
            <a:endParaRPr b="1" sz="1600">
              <a:solidFill>
                <a:schemeClr val="dk1"/>
              </a:solidFill>
            </a:endParaRPr>
          </a:p>
          <a:p>
            <a:pPr indent="0" lvl="0" marL="0" rtl="0" algn="ctr">
              <a:lnSpc>
                <a:spcPct val="115000"/>
              </a:lnSpc>
              <a:spcBef>
                <a:spcPts val="0"/>
              </a:spcBef>
              <a:spcAft>
                <a:spcPts val="0"/>
              </a:spcAft>
              <a:buSzPts val="2400"/>
              <a:buNone/>
            </a:pPr>
            <a:r>
              <a:rPr b="1" lang="en" sz="1600">
                <a:solidFill>
                  <a:schemeClr val="dk1"/>
                </a:solidFill>
              </a:rPr>
              <a:t>Ed Brown, Ray Cao and Lisa Wu</a:t>
            </a:r>
            <a:endParaRPr b="1" sz="1600">
              <a:solidFill>
                <a:schemeClr val="dk1"/>
              </a:solidFill>
            </a:endParaRPr>
          </a:p>
          <a:p>
            <a:pPr indent="0" lvl="0" marL="0" rtl="0" algn="ctr">
              <a:lnSpc>
                <a:spcPct val="115000"/>
              </a:lnSpc>
              <a:spcBef>
                <a:spcPts val="0"/>
              </a:spcBef>
              <a:spcAft>
                <a:spcPts val="0"/>
              </a:spcAft>
              <a:buSzPts val="2400"/>
              <a:buNone/>
            </a:pPr>
            <a:r>
              <a:t/>
            </a:r>
            <a:endParaRPr b="1" sz="1600"/>
          </a:p>
          <a:p>
            <a:pPr indent="0" lvl="0" marL="0" rtl="0" algn="ctr">
              <a:lnSpc>
                <a:spcPct val="115000"/>
              </a:lnSpc>
              <a:spcBef>
                <a:spcPts val="0"/>
              </a:spcBef>
              <a:spcAft>
                <a:spcPts val="0"/>
              </a:spcAft>
              <a:buSzPts val="2400"/>
              <a:buNone/>
            </a:pPr>
            <a:r>
              <a:rPr b="1" lang="en" sz="1600">
                <a:solidFill>
                  <a:schemeClr val="dk1"/>
                </a:solidFill>
              </a:rPr>
              <a:t>W266 NLP Summer 2023</a:t>
            </a:r>
            <a:endParaRPr b="1" sz="2600">
              <a:solidFill>
                <a:schemeClr val="dk1"/>
              </a:solidFill>
              <a:latin typeface="Arial"/>
              <a:ea typeface="Arial"/>
              <a:cs typeface="Arial"/>
              <a:sym typeface="Arial"/>
            </a:endParaRPr>
          </a:p>
          <a:p>
            <a:pPr indent="0" lvl="0" marL="0" rtl="0" algn="l">
              <a:lnSpc>
                <a:spcPct val="100000"/>
              </a:lnSpc>
              <a:spcBef>
                <a:spcPts val="0"/>
              </a:spcBef>
              <a:spcAft>
                <a:spcPts val="0"/>
              </a:spcAft>
              <a:buSzPts val="2400"/>
              <a:buNone/>
            </a:pPr>
            <a:r>
              <a:t/>
            </a:r>
            <a:endParaRPr b="1" sz="2600">
              <a:solidFill>
                <a:schemeClr val="dk1"/>
              </a:solidFill>
              <a:latin typeface="Arial"/>
              <a:ea typeface="Arial"/>
              <a:cs typeface="Arial"/>
              <a:sym typeface="Arial"/>
            </a:endParaRPr>
          </a:p>
          <a:p>
            <a:pPr indent="0" lvl="0" marL="0" rtl="0" algn="l">
              <a:lnSpc>
                <a:spcPct val="115000"/>
              </a:lnSpc>
              <a:spcBef>
                <a:spcPts val="600"/>
              </a:spcBef>
              <a:spcAft>
                <a:spcPts val="0"/>
              </a:spcAft>
              <a:buSzPts val="2400"/>
              <a:buNone/>
            </a:pPr>
            <a:r>
              <a:t/>
            </a:r>
            <a:endParaRPr b="1" sz="2600">
              <a:solidFill>
                <a:schemeClr val="dk1"/>
              </a:solidFill>
              <a:latin typeface="Arial"/>
              <a:ea typeface="Arial"/>
              <a:cs typeface="Arial"/>
              <a:sym typeface="Arial"/>
            </a:endParaRPr>
          </a:p>
          <a:p>
            <a:pPr indent="0" lvl="0" marL="0" rtl="0" algn="l">
              <a:lnSpc>
                <a:spcPct val="115000"/>
              </a:lnSpc>
              <a:spcBef>
                <a:spcPts val="1200"/>
              </a:spcBef>
              <a:spcAft>
                <a:spcPts val="0"/>
              </a:spcAft>
              <a:buSzPts val="2400"/>
              <a:buNone/>
            </a:pPr>
            <a:r>
              <a:t/>
            </a:r>
            <a:endParaRPr b="1" sz="2600">
              <a:solidFill>
                <a:schemeClr val="dk1"/>
              </a:solidFill>
              <a:latin typeface="Arial"/>
              <a:ea typeface="Arial"/>
              <a:cs typeface="Arial"/>
              <a:sym typeface="Arial"/>
            </a:endParaRPr>
          </a:p>
          <a:p>
            <a:pPr indent="0" lvl="0" marL="0" rtl="0" algn="l">
              <a:lnSpc>
                <a:spcPct val="115000"/>
              </a:lnSpc>
              <a:spcBef>
                <a:spcPts val="1200"/>
              </a:spcBef>
              <a:spcAft>
                <a:spcPts val="0"/>
              </a:spcAft>
              <a:buSzPts val="2400"/>
              <a:buNone/>
            </a:pPr>
            <a:r>
              <a:t/>
            </a:r>
            <a:endParaRPr b="1" sz="2600">
              <a:solidFill>
                <a:schemeClr val="dk1"/>
              </a:solidFill>
              <a:latin typeface="Arial"/>
              <a:ea typeface="Arial"/>
              <a:cs typeface="Arial"/>
              <a:sym typeface="Arial"/>
            </a:endParaRPr>
          </a:p>
          <a:p>
            <a:pPr indent="0" lvl="0" marL="0" rtl="0" algn="l">
              <a:lnSpc>
                <a:spcPct val="115000"/>
              </a:lnSpc>
              <a:spcBef>
                <a:spcPts val="1200"/>
              </a:spcBef>
              <a:spcAft>
                <a:spcPts val="0"/>
              </a:spcAft>
              <a:buSzPts val="2400"/>
              <a:buNone/>
            </a:pPr>
            <a:r>
              <a:t/>
            </a:r>
            <a:endParaRPr b="1" sz="2600">
              <a:solidFill>
                <a:schemeClr val="dk1"/>
              </a:solidFill>
              <a:latin typeface="Arial"/>
              <a:ea typeface="Arial"/>
              <a:cs typeface="Arial"/>
              <a:sym typeface="Arial"/>
            </a:endParaRPr>
          </a:p>
          <a:p>
            <a:pPr indent="0" lvl="0" marL="0" rtl="0" algn="l">
              <a:lnSpc>
                <a:spcPct val="115000"/>
              </a:lnSpc>
              <a:spcBef>
                <a:spcPts val="1200"/>
              </a:spcBef>
              <a:spcAft>
                <a:spcPts val="0"/>
              </a:spcAft>
              <a:buSzPts val="2400"/>
              <a:buNone/>
            </a:pPr>
            <a:r>
              <a:t/>
            </a:r>
            <a:endParaRPr b="1" sz="2600">
              <a:solidFill>
                <a:schemeClr val="dk1"/>
              </a:solidFill>
              <a:latin typeface="Arial"/>
              <a:ea typeface="Arial"/>
              <a:cs typeface="Arial"/>
              <a:sym typeface="Arial"/>
            </a:endParaRPr>
          </a:p>
          <a:p>
            <a:pPr indent="0" lvl="0" marL="0" rtl="0" algn="l">
              <a:lnSpc>
                <a:spcPct val="115000"/>
              </a:lnSpc>
              <a:spcBef>
                <a:spcPts val="1200"/>
              </a:spcBef>
              <a:spcAft>
                <a:spcPts val="0"/>
              </a:spcAft>
              <a:buSzPts val="2400"/>
              <a:buNone/>
            </a:pPr>
            <a:r>
              <a:t/>
            </a:r>
            <a:endParaRPr b="1" sz="2600">
              <a:solidFill>
                <a:schemeClr val="dk1"/>
              </a:solidFill>
              <a:latin typeface="Arial"/>
              <a:ea typeface="Arial"/>
              <a:cs typeface="Arial"/>
              <a:sym typeface="Arial"/>
            </a:endParaRPr>
          </a:p>
          <a:p>
            <a:pPr indent="0" lvl="0" marL="0" rtl="0" algn="l">
              <a:lnSpc>
                <a:spcPct val="115000"/>
              </a:lnSpc>
              <a:spcBef>
                <a:spcPts val="1200"/>
              </a:spcBef>
              <a:spcAft>
                <a:spcPts val="0"/>
              </a:spcAft>
              <a:buSzPts val="2400"/>
              <a:buNone/>
            </a:pPr>
            <a:r>
              <a:t/>
            </a:r>
            <a:endParaRPr b="1" sz="2600">
              <a:solidFill>
                <a:schemeClr val="dk1"/>
              </a:solidFill>
              <a:latin typeface="Arial"/>
              <a:ea typeface="Arial"/>
              <a:cs typeface="Arial"/>
              <a:sym typeface="Arial"/>
            </a:endParaRPr>
          </a:p>
          <a:p>
            <a:pPr indent="0" lvl="0" marL="0" rtl="0" algn="l">
              <a:lnSpc>
                <a:spcPct val="115000"/>
              </a:lnSpc>
              <a:spcBef>
                <a:spcPts val="1200"/>
              </a:spcBef>
              <a:spcAft>
                <a:spcPts val="0"/>
              </a:spcAft>
              <a:buSzPts val="2400"/>
              <a:buNone/>
            </a:pPr>
            <a:r>
              <a:t/>
            </a:r>
            <a:endParaRPr b="1" sz="2600">
              <a:latin typeface="Arial"/>
              <a:ea typeface="Arial"/>
              <a:cs typeface="Arial"/>
              <a:sym typeface="Arial"/>
            </a:endParaRPr>
          </a:p>
          <a:p>
            <a:pPr indent="0" lvl="0" marL="0" rtl="0" algn="l">
              <a:lnSpc>
                <a:spcPct val="115000"/>
              </a:lnSpc>
              <a:spcBef>
                <a:spcPts val="1200"/>
              </a:spcBef>
              <a:spcAft>
                <a:spcPts val="1200"/>
              </a:spcAft>
              <a:buSzPts val="2400"/>
              <a:buNone/>
            </a:pPr>
            <a:r>
              <a:t/>
            </a:r>
            <a:endParaRPr b="1" sz="2600">
              <a:latin typeface="Arial"/>
              <a:ea typeface="Arial"/>
              <a:cs typeface="Arial"/>
              <a:sym typeface="Arial"/>
            </a:endParaRPr>
          </a:p>
        </p:txBody>
      </p:sp>
      <p:sp>
        <p:nvSpPr>
          <p:cNvPr id="86" name="Google Shape;8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822" name="Google Shape;822;p24"/>
          <p:cNvPicPr preferRelativeResize="0"/>
          <p:nvPr/>
        </p:nvPicPr>
        <p:blipFill>
          <a:blip r:embed="rId3">
            <a:alphaModFix/>
          </a:blip>
          <a:stretch>
            <a:fillRect/>
          </a:stretch>
        </p:blipFill>
        <p:spPr>
          <a:xfrm>
            <a:off x="1371600" y="0"/>
            <a:ext cx="6621700"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ctrTitle"/>
          </p:nvPr>
        </p:nvSpPr>
        <p:spPr>
          <a:xfrm>
            <a:off x="0" y="0"/>
            <a:ext cx="9144000" cy="586500"/>
          </a:xfrm>
          <a:prstGeom prst="rect">
            <a:avLst/>
          </a:prstGeom>
          <a:solidFill>
            <a:srgbClr val="C5D8F1"/>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21951"/>
              <a:buNone/>
            </a:pPr>
            <a:r>
              <a:rPr lang="en" sz="2733">
                <a:solidFill>
                  <a:schemeClr val="dk1"/>
                </a:solidFill>
              </a:rPr>
              <a:t>Motivation and Problem Definition</a:t>
            </a:r>
            <a:br>
              <a:rPr lang="en" sz="2400">
                <a:solidFill>
                  <a:schemeClr val="dk1"/>
                </a:solidFill>
              </a:rPr>
            </a:br>
            <a:endParaRPr sz="2400">
              <a:solidFill>
                <a:schemeClr val="dk1"/>
              </a:solidFill>
            </a:endParaRPr>
          </a:p>
        </p:txBody>
      </p:sp>
      <p:sp>
        <p:nvSpPr>
          <p:cNvPr id="92" name="Google Shape;9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lt1"/>
                </a:solidFill>
              </a:rPr>
              <a:t>‹#›</a:t>
            </a:fld>
            <a:endParaRPr>
              <a:solidFill>
                <a:schemeClr val="lt1"/>
              </a:solidFill>
            </a:endParaRPr>
          </a:p>
        </p:txBody>
      </p:sp>
      <p:sp>
        <p:nvSpPr>
          <p:cNvPr id="93" name="Google Shape;93;p16"/>
          <p:cNvSpPr/>
          <p:nvPr/>
        </p:nvSpPr>
        <p:spPr>
          <a:xfrm>
            <a:off x="669650" y="1121725"/>
            <a:ext cx="7741200" cy="3136800"/>
          </a:xfrm>
          <a:prstGeom prst="rect">
            <a:avLst/>
          </a:prstGeom>
          <a:solidFill>
            <a:schemeClr val="lt1"/>
          </a:solidFill>
          <a:ln cap="flat" cmpd="sng" w="25400">
            <a:solidFill>
              <a:srgbClr val="21364F"/>
            </a:solidFill>
            <a:prstDash val="solid"/>
            <a:round/>
            <a:headEnd len="sm" w="sm" type="none"/>
            <a:tailEnd len="sm" w="sm" type="none"/>
          </a:ln>
        </p:spPr>
        <p:txBody>
          <a:bodyPr anchorCtr="0" anchor="t" bIns="45700" lIns="91425" spcFirstLastPara="1" rIns="91425" wrap="square" tIns="45700">
            <a:noAutofit/>
          </a:bodyPr>
          <a:lstStyle/>
          <a:p>
            <a:pPr indent="-196850" lvl="0" marL="285750" marR="0" rtl="0" algn="l">
              <a:lnSpc>
                <a:spcPct val="10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1" i="0" lang="en" sz="1600" u="none" cap="none" strike="noStrike">
                <a:solidFill>
                  <a:schemeClr val="dk1"/>
                </a:solidFill>
                <a:latin typeface="Arial"/>
                <a:ea typeface="Arial"/>
                <a:cs typeface="Arial"/>
                <a:sym typeface="Arial"/>
              </a:rPr>
              <a:t>  BERT advanced the state-of-art in the N</a:t>
            </a:r>
            <a:r>
              <a:rPr b="1" lang="en" sz="1600">
                <a:solidFill>
                  <a:schemeClr val="dk1"/>
                </a:solidFill>
              </a:rPr>
              <a:t>LP world</a:t>
            </a:r>
            <a:r>
              <a:rPr b="1" i="0" lang="en" sz="1600" u="none" cap="none" strike="noStrike">
                <a:solidFill>
                  <a:schemeClr val="dk1"/>
                </a:solidFill>
                <a:latin typeface="Arial"/>
                <a:ea typeface="Arial"/>
                <a:cs typeface="Arial"/>
                <a:sym typeface="Arial"/>
              </a:rPr>
              <a:t>!</a:t>
            </a:r>
            <a:endParaRPr b="1" i="0" sz="16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None/>
            </a:pPr>
            <a:r>
              <a:t/>
            </a:r>
            <a:endParaRPr b="1" sz="1600">
              <a:solidFill>
                <a:schemeClr val="dk1"/>
              </a:solidFill>
            </a:endParaRPr>
          </a:p>
          <a:p>
            <a:pPr indent="-387350" lvl="0" marL="400050" marR="0" rtl="0" algn="l">
              <a:lnSpc>
                <a:spcPct val="100000"/>
              </a:lnSpc>
              <a:spcBef>
                <a:spcPts val="0"/>
              </a:spcBef>
              <a:spcAft>
                <a:spcPts val="0"/>
              </a:spcAft>
              <a:buClr>
                <a:schemeClr val="dk1"/>
              </a:buClr>
              <a:buSzPts val="1600"/>
              <a:buFont typeface="Arial"/>
              <a:buChar char="•"/>
            </a:pPr>
            <a:r>
              <a:rPr b="1" lang="en" sz="1600">
                <a:solidFill>
                  <a:schemeClr val="dk1"/>
                </a:solidFill>
              </a:rPr>
              <a:t>However, f</a:t>
            </a:r>
            <a:r>
              <a:rPr b="1" i="0" lang="en" sz="1600" u="none" cap="none" strike="noStrike">
                <a:solidFill>
                  <a:schemeClr val="dk1"/>
                </a:solidFill>
                <a:latin typeface="Arial"/>
                <a:ea typeface="Arial"/>
                <a:cs typeface="Arial"/>
                <a:sym typeface="Arial"/>
              </a:rPr>
              <a:t>ine tuning </a:t>
            </a:r>
            <a:r>
              <a:rPr b="1" lang="en" sz="1600">
                <a:solidFill>
                  <a:schemeClr val="dk1"/>
                </a:solidFill>
              </a:rPr>
              <a:t>BERT is costly and requires</a:t>
            </a:r>
            <a:r>
              <a:rPr b="1" i="0" lang="en" sz="1600" u="none" cap="none" strike="noStrike">
                <a:solidFill>
                  <a:schemeClr val="dk1"/>
                </a:solidFill>
                <a:latin typeface="Arial"/>
                <a:ea typeface="Arial"/>
                <a:cs typeface="Arial"/>
                <a:sym typeface="Arial"/>
              </a:rPr>
              <a:t> high power </a:t>
            </a:r>
            <a:r>
              <a:rPr b="1" lang="en" sz="1600">
                <a:solidFill>
                  <a:schemeClr val="dk1"/>
                </a:solidFill>
              </a:rPr>
              <a:t>GPU/TPU</a:t>
            </a:r>
            <a:endParaRPr b="1" sz="1600">
              <a:solidFill>
                <a:schemeClr val="dk1"/>
              </a:solidFill>
            </a:endParaRPr>
          </a:p>
          <a:p>
            <a:pPr indent="0" lvl="0" marL="457200" marR="0" rtl="0" algn="l">
              <a:lnSpc>
                <a:spcPct val="100000"/>
              </a:lnSpc>
              <a:spcBef>
                <a:spcPts val="0"/>
              </a:spcBef>
              <a:spcAft>
                <a:spcPts val="0"/>
              </a:spcAft>
              <a:buNone/>
            </a:pPr>
            <a:r>
              <a:t/>
            </a:r>
            <a:endParaRPr/>
          </a:p>
          <a:p>
            <a:pPr indent="-387350" lvl="0" marL="400050" marR="0" rtl="0" algn="l">
              <a:lnSpc>
                <a:spcPct val="100000"/>
              </a:lnSpc>
              <a:spcBef>
                <a:spcPts val="0"/>
              </a:spcBef>
              <a:spcAft>
                <a:spcPts val="0"/>
              </a:spcAft>
              <a:buClr>
                <a:schemeClr val="dk1"/>
              </a:buClr>
              <a:buSzPts val="1600"/>
              <a:buFont typeface="Arial"/>
              <a:buChar char="•"/>
            </a:pPr>
            <a:r>
              <a:rPr b="1" lang="en" sz="1600">
                <a:solidFill>
                  <a:schemeClr val="dk1"/>
                </a:solidFill>
              </a:rPr>
              <a:t>Also, low training data regime may not work effectively for fine tuning</a:t>
            </a:r>
            <a:endParaRPr b="1" sz="1600">
              <a:solidFill>
                <a:schemeClr val="dk1"/>
              </a:solidFill>
            </a:endParaRPr>
          </a:p>
          <a:p>
            <a:pPr indent="0" lvl="0" marL="457200" marR="0" rtl="0" algn="l">
              <a:lnSpc>
                <a:spcPct val="100000"/>
              </a:lnSpc>
              <a:spcBef>
                <a:spcPts val="0"/>
              </a:spcBef>
              <a:spcAft>
                <a:spcPts val="0"/>
              </a:spcAft>
              <a:buNone/>
            </a:pPr>
            <a:r>
              <a:t/>
            </a:r>
            <a:endParaRPr b="1" sz="1600">
              <a:solidFill>
                <a:schemeClr val="dk1"/>
              </a:solidFill>
            </a:endParaRPr>
          </a:p>
          <a:p>
            <a:pPr indent="-387350" lvl="0" marL="400050" marR="0" rtl="0" algn="l">
              <a:lnSpc>
                <a:spcPct val="100000"/>
              </a:lnSpc>
              <a:spcBef>
                <a:spcPts val="0"/>
              </a:spcBef>
              <a:spcAft>
                <a:spcPts val="0"/>
              </a:spcAft>
              <a:buClr>
                <a:schemeClr val="dk1"/>
              </a:buClr>
              <a:buSzPts val="1600"/>
              <a:buFont typeface="Arial"/>
              <a:buChar char="•"/>
            </a:pPr>
            <a:r>
              <a:rPr b="1" lang="en" sz="1600">
                <a:solidFill>
                  <a:schemeClr val="dk1"/>
                </a:solidFill>
              </a:rPr>
              <a:t>Re</a:t>
            </a:r>
            <a:r>
              <a:rPr b="1" i="0" lang="en" sz="1600" u="none" cap="none" strike="noStrike">
                <a:solidFill>
                  <a:schemeClr val="dk1"/>
                </a:solidFill>
                <a:latin typeface="Arial"/>
                <a:ea typeface="Arial"/>
                <a:cs typeface="Arial"/>
                <a:sym typeface="Arial"/>
              </a:rPr>
              <a:t>cent works discovered feature extraction from BERT to leverage </a:t>
            </a:r>
            <a:r>
              <a:rPr b="1" lang="en" sz="1600">
                <a:solidFill>
                  <a:schemeClr val="dk1"/>
                </a:solidFill>
              </a:rPr>
              <a:t>rich information in </a:t>
            </a:r>
            <a:r>
              <a:rPr b="1" i="0" lang="en" sz="1600" u="none" cap="none" strike="noStrike">
                <a:solidFill>
                  <a:schemeClr val="dk1"/>
                </a:solidFill>
                <a:latin typeface="Arial"/>
                <a:ea typeface="Arial"/>
                <a:cs typeface="Arial"/>
                <a:sym typeface="Arial"/>
              </a:rPr>
              <a:t>hidden </a:t>
            </a:r>
            <a:r>
              <a:rPr b="1" lang="en" sz="1600">
                <a:solidFill>
                  <a:schemeClr val="dk1"/>
                </a:solidFill>
              </a:rPr>
              <a:t>states </a:t>
            </a:r>
            <a:endParaRPr b="1" sz="1600">
              <a:solidFill>
                <a:schemeClr val="dk1"/>
              </a:solidFill>
            </a:endParaRPr>
          </a:p>
          <a:p>
            <a:pPr indent="0" lvl="0" marL="457200" marR="0" rtl="0" algn="l">
              <a:lnSpc>
                <a:spcPct val="100000"/>
              </a:lnSpc>
              <a:spcBef>
                <a:spcPts val="0"/>
              </a:spcBef>
              <a:spcAft>
                <a:spcPts val="0"/>
              </a:spcAft>
              <a:buNone/>
            </a:pPr>
            <a:r>
              <a:t/>
            </a:r>
            <a:endParaRPr b="1" sz="1600">
              <a:solidFill>
                <a:schemeClr val="dk1"/>
              </a:solidFill>
            </a:endParaRPr>
          </a:p>
          <a:p>
            <a:pPr indent="-387350" lvl="0" marL="400050" marR="0" rtl="0" algn="l">
              <a:lnSpc>
                <a:spcPct val="100000"/>
              </a:lnSpc>
              <a:spcBef>
                <a:spcPts val="0"/>
              </a:spcBef>
              <a:spcAft>
                <a:spcPts val="0"/>
              </a:spcAft>
              <a:buClr>
                <a:schemeClr val="dk1"/>
              </a:buClr>
              <a:buSzPts val="1600"/>
              <a:buFont typeface="Arial"/>
              <a:buChar char="•"/>
            </a:pPr>
            <a:r>
              <a:rPr b="1" lang="en" sz="1600">
                <a:solidFill>
                  <a:schemeClr val="dk1"/>
                </a:solidFill>
              </a:rPr>
              <a:t>We propose BERTPlus, a data and parameter-efficient solution to use a target set of hidden layers and reduce fine tuning needs  </a:t>
            </a:r>
            <a:r>
              <a:rPr b="1" i="0" lang="en" sz="1600" u="none" cap="none" strike="noStrike">
                <a:solidFill>
                  <a:schemeClr val="dk1"/>
                </a:solidFill>
                <a:latin typeface="Arial"/>
                <a:ea typeface="Arial"/>
                <a:cs typeface="Arial"/>
                <a:sym typeface="Arial"/>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nvSpPr>
        <p:spPr>
          <a:xfrm>
            <a:off x="0" y="459950"/>
            <a:ext cx="9144000" cy="46992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0" name="Google Shape;100;p17"/>
          <p:cNvSpPr txBox="1"/>
          <p:nvPr>
            <p:ph type="ctrTitle"/>
          </p:nvPr>
        </p:nvSpPr>
        <p:spPr>
          <a:xfrm>
            <a:off x="0" y="0"/>
            <a:ext cx="9144000" cy="457200"/>
          </a:xfrm>
          <a:prstGeom prst="rect">
            <a:avLst/>
          </a:prstGeom>
          <a:solidFill>
            <a:srgbClr val="C5D8F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333"/>
              <a:buNone/>
            </a:pPr>
            <a:r>
              <a:rPr lang="en" sz="2350"/>
              <a:t>High Level System </a:t>
            </a:r>
            <a:r>
              <a:rPr lang="en" sz="2350"/>
              <a:t>Architecture</a:t>
            </a:r>
            <a:r>
              <a:rPr lang="en" sz="2350"/>
              <a:t> </a:t>
            </a:r>
            <a:endParaRPr sz="2350">
              <a:solidFill>
                <a:schemeClr val="dk1"/>
              </a:solidFill>
            </a:endParaRPr>
          </a:p>
        </p:txBody>
      </p:sp>
      <p:sp>
        <p:nvSpPr>
          <p:cNvPr id="101" name="Google Shape;101;p17"/>
          <p:cNvSpPr txBox="1"/>
          <p:nvPr/>
        </p:nvSpPr>
        <p:spPr>
          <a:xfrm>
            <a:off x="247450" y="970500"/>
            <a:ext cx="1318500" cy="800700"/>
          </a:xfrm>
          <a:prstGeom prst="rect">
            <a:avLst/>
          </a:prstGeom>
          <a:solidFill>
            <a:schemeClr val="dk2"/>
          </a:solidFill>
          <a:ln cap="flat" cmpd="sng" w="9525">
            <a:solidFill>
              <a:srgbClr val="C5D8F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850">
                <a:solidFill>
                  <a:schemeClr val="lt1"/>
                </a:solidFill>
              </a:rPr>
              <a:t>SQuAD v2.0 Q&amp;A</a:t>
            </a:r>
            <a:endParaRPr b="1" sz="850">
              <a:solidFill>
                <a:schemeClr val="lt1"/>
              </a:solidFill>
            </a:endParaRPr>
          </a:p>
        </p:txBody>
      </p:sp>
      <p:cxnSp>
        <p:nvCxnSpPr>
          <p:cNvPr id="102" name="Google Shape;102;p17"/>
          <p:cNvCxnSpPr/>
          <p:nvPr/>
        </p:nvCxnSpPr>
        <p:spPr>
          <a:xfrm rot="10800000">
            <a:off x="906400" y="3331053"/>
            <a:ext cx="0" cy="751800"/>
          </a:xfrm>
          <a:prstGeom prst="straightConnector1">
            <a:avLst/>
          </a:prstGeom>
          <a:noFill/>
          <a:ln cap="flat" cmpd="sng" w="28575">
            <a:solidFill>
              <a:srgbClr val="00FFFF"/>
            </a:solidFill>
            <a:prstDash val="solid"/>
            <a:round/>
            <a:headEnd len="med" w="med" type="none"/>
            <a:tailEnd len="med" w="med" type="triangle"/>
          </a:ln>
        </p:spPr>
      </p:cxnSp>
      <p:cxnSp>
        <p:nvCxnSpPr>
          <p:cNvPr id="103" name="Google Shape;103;p17"/>
          <p:cNvCxnSpPr>
            <a:stCxn id="101" idx="2"/>
            <a:endCxn id="104" idx="0"/>
          </p:cNvCxnSpPr>
          <p:nvPr/>
        </p:nvCxnSpPr>
        <p:spPr>
          <a:xfrm flipH="1">
            <a:off x="906400" y="1771200"/>
            <a:ext cx="300" cy="753000"/>
          </a:xfrm>
          <a:prstGeom prst="straightConnector1">
            <a:avLst/>
          </a:prstGeom>
          <a:noFill/>
          <a:ln cap="flat" cmpd="sng" w="28575">
            <a:solidFill>
              <a:srgbClr val="00FFFF"/>
            </a:solidFill>
            <a:prstDash val="solid"/>
            <a:round/>
            <a:headEnd len="med" w="med" type="none"/>
            <a:tailEnd len="med" w="med" type="triangle"/>
          </a:ln>
        </p:spPr>
      </p:cxnSp>
      <p:cxnSp>
        <p:nvCxnSpPr>
          <p:cNvPr id="105" name="Google Shape;105;p17"/>
          <p:cNvCxnSpPr/>
          <p:nvPr/>
        </p:nvCxnSpPr>
        <p:spPr>
          <a:xfrm>
            <a:off x="1648150" y="2706300"/>
            <a:ext cx="756000" cy="5100"/>
          </a:xfrm>
          <a:prstGeom prst="straightConnector1">
            <a:avLst/>
          </a:prstGeom>
          <a:noFill/>
          <a:ln cap="flat" cmpd="sng" w="28575">
            <a:solidFill>
              <a:srgbClr val="00FFFF"/>
            </a:solidFill>
            <a:prstDash val="solid"/>
            <a:round/>
            <a:headEnd len="med" w="med" type="none"/>
            <a:tailEnd len="med" w="med" type="triangle"/>
          </a:ln>
        </p:spPr>
      </p:cxnSp>
      <p:cxnSp>
        <p:nvCxnSpPr>
          <p:cNvPr id="106" name="Google Shape;106;p17"/>
          <p:cNvCxnSpPr/>
          <p:nvPr/>
        </p:nvCxnSpPr>
        <p:spPr>
          <a:xfrm>
            <a:off x="1648150" y="3234600"/>
            <a:ext cx="771900" cy="600"/>
          </a:xfrm>
          <a:prstGeom prst="straightConnector1">
            <a:avLst/>
          </a:prstGeom>
          <a:noFill/>
          <a:ln cap="flat" cmpd="sng" w="28575">
            <a:solidFill>
              <a:srgbClr val="00FFFF"/>
            </a:solidFill>
            <a:prstDash val="solid"/>
            <a:round/>
            <a:headEnd len="med" w="med" type="none"/>
            <a:tailEnd len="med" w="med" type="triangle"/>
          </a:ln>
        </p:spPr>
      </p:cxnSp>
      <p:sp>
        <p:nvSpPr>
          <p:cNvPr id="107" name="Google Shape;107;p17"/>
          <p:cNvSpPr/>
          <p:nvPr/>
        </p:nvSpPr>
        <p:spPr>
          <a:xfrm>
            <a:off x="2420050" y="1111200"/>
            <a:ext cx="3847500" cy="3283200"/>
          </a:xfrm>
          <a:prstGeom prst="roundRect">
            <a:avLst>
              <a:gd fmla="val 16667" name="adj"/>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a:off x="2798050" y="1447950"/>
            <a:ext cx="3091500" cy="2609700"/>
          </a:xfrm>
          <a:prstGeom prst="roundRect">
            <a:avLst>
              <a:gd fmla="val 16667" name="adj"/>
            </a:avLst>
          </a:prstGeom>
          <a:solidFill>
            <a:srgbClr val="78A5B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txBox="1"/>
          <p:nvPr/>
        </p:nvSpPr>
        <p:spPr>
          <a:xfrm>
            <a:off x="2909800" y="1155025"/>
            <a:ext cx="28680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HPC GPU Node 3x Nvidia A100</a:t>
            </a:r>
            <a:endParaRPr b="1"/>
          </a:p>
        </p:txBody>
      </p:sp>
      <p:sp>
        <p:nvSpPr>
          <p:cNvPr id="110" name="Google Shape;110;p17"/>
          <p:cNvSpPr txBox="1"/>
          <p:nvPr/>
        </p:nvSpPr>
        <p:spPr>
          <a:xfrm>
            <a:off x="3352300" y="1487775"/>
            <a:ext cx="19830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Apptainer</a:t>
            </a:r>
            <a:r>
              <a:rPr lang="en"/>
              <a:t> </a:t>
            </a:r>
            <a:endParaRPr sz="800"/>
          </a:p>
        </p:txBody>
      </p:sp>
      <p:sp>
        <p:nvSpPr>
          <p:cNvPr id="111" name="Google Shape;111;p17"/>
          <p:cNvSpPr txBox="1"/>
          <p:nvPr/>
        </p:nvSpPr>
        <p:spPr>
          <a:xfrm>
            <a:off x="3221800" y="3845850"/>
            <a:ext cx="2244000" cy="21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ebrown/nlp-gpu-jupyter:1.6.8</a:t>
            </a:r>
            <a:endParaRPr/>
          </a:p>
        </p:txBody>
      </p:sp>
      <p:cxnSp>
        <p:nvCxnSpPr>
          <p:cNvPr id="112" name="Google Shape;112;p17"/>
          <p:cNvCxnSpPr/>
          <p:nvPr/>
        </p:nvCxnSpPr>
        <p:spPr>
          <a:xfrm flipH="1" rot="10800000">
            <a:off x="6299246" y="2692350"/>
            <a:ext cx="1883400" cy="14100"/>
          </a:xfrm>
          <a:prstGeom prst="straightConnector1">
            <a:avLst/>
          </a:prstGeom>
          <a:noFill/>
          <a:ln cap="flat" cmpd="sng" w="28575">
            <a:solidFill>
              <a:srgbClr val="00FFFF"/>
            </a:solidFill>
            <a:prstDash val="solid"/>
            <a:round/>
            <a:headEnd len="med" w="med" type="none"/>
            <a:tailEnd len="med" w="med" type="triangle"/>
          </a:ln>
        </p:spPr>
      </p:cxnSp>
      <p:sp>
        <p:nvSpPr>
          <p:cNvPr id="113" name="Google Shape;113;p17"/>
          <p:cNvSpPr/>
          <p:nvPr/>
        </p:nvSpPr>
        <p:spPr>
          <a:xfrm>
            <a:off x="3428500" y="1972925"/>
            <a:ext cx="1983000" cy="3459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BERT (Large, Uncased)</a:t>
            </a:r>
            <a:endParaRPr b="1" sz="1100"/>
          </a:p>
        </p:txBody>
      </p:sp>
      <p:sp>
        <p:nvSpPr>
          <p:cNvPr id="114" name="Google Shape;114;p17"/>
          <p:cNvSpPr/>
          <p:nvPr/>
        </p:nvSpPr>
        <p:spPr>
          <a:xfrm>
            <a:off x="3428500" y="2390275"/>
            <a:ext cx="1983000" cy="345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Average Pooler Mode</a:t>
            </a:r>
            <a:r>
              <a:rPr lang="en" sz="1100"/>
              <a:t>l</a:t>
            </a:r>
            <a:endParaRPr sz="1100"/>
          </a:p>
        </p:txBody>
      </p:sp>
      <p:sp>
        <p:nvSpPr>
          <p:cNvPr id="115" name="Google Shape;115;p17"/>
          <p:cNvSpPr/>
          <p:nvPr/>
        </p:nvSpPr>
        <p:spPr>
          <a:xfrm>
            <a:off x="3428500" y="2807625"/>
            <a:ext cx="1983000" cy="3459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Learned Pooler Model</a:t>
            </a:r>
            <a:endParaRPr b="1" sz="1100"/>
          </a:p>
        </p:txBody>
      </p:sp>
      <p:sp>
        <p:nvSpPr>
          <p:cNvPr id="116" name="Google Shape;116;p17"/>
          <p:cNvSpPr/>
          <p:nvPr/>
        </p:nvSpPr>
        <p:spPr>
          <a:xfrm>
            <a:off x="3428500" y="3224975"/>
            <a:ext cx="1983000" cy="3459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Target Pooler Models </a:t>
            </a:r>
            <a:endParaRPr b="1" sz="1100"/>
          </a:p>
        </p:txBody>
      </p:sp>
      <p:sp>
        <p:nvSpPr>
          <p:cNvPr id="117" name="Google Shape;117;p17"/>
          <p:cNvSpPr txBox="1"/>
          <p:nvPr/>
        </p:nvSpPr>
        <p:spPr>
          <a:xfrm>
            <a:off x="1487900" y="2410388"/>
            <a:ext cx="9402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rPr>
              <a:t>386, 128, 48</a:t>
            </a:r>
            <a:endParaRPr b="1" sz="900">
              <a:solidFill>
                <a:schemeClr val="lt1"/>
              </a:solidFill>
            </a:endParaRPr>
          </a:p>
        </p:txBody>
      </p:sp>
      <p:sp>
        <p:nvSpPr>
          <p:cNvPr id="118" name="Google Shape;118;p17"/>
          <p:cNvSpPr txBox="1"/>
          <p:nvPr/>
        </p:nvSpPr>
        <p:spPr>
          <a:xfrm>
            <a:off x="1445000" y="3253463"/>
            <a:ext cx="10260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rPr>
              <a:t>512, N/A, 30</a:t>
            </a:r>
            <a:endParaRPr b="1" sz="900">
              <a:solidFill>
                <a:schemeClr val="lt1"/>
              </a:solidFill>
            </a:endParaRPr>
          </a:p>
        </p:txBody>
      </p:sp>
      <p:cxnSp>
        <p:nvCxnSpPr>
          <p:cNvPr id="119" name="Google Shape;119;p17"/>
          <p:cNvCxnSpPr/>
          <p:nvPr/>
        </p:nvCxnSpPr>
        <p:spPr>
          <a:xfrm rot="10800000">
            <a:off x="6671150" y="2153400"/>
            <a:ext cx="0" cy="529500"/>
          </a:xfrm>
          <a:prstGeom prst="straightConnector1">
            <a:avLst/>
          </a:prstGeom>
          <a:noFill/>
          <a:ln cap="flat" cmpd="sng" w="28575">
            <a:solidFill>
              <a:srgbClr val="00FFFF"/>
            </a:solidFill>
            <a:prstDash val="solid"/>
            <a:round/>
            <a:headEnd len="med" w="med" type="none"/>
            <a:tailEnd len="med" w="med" type="triangle"/>
          </a:ln>
        </p:spPr>
      </p:cxnSp>
      <p:cxnSp>
        <p:nvCxnSpPr>
          <p:cNvPr id="120" name="Google Shape;120;p17"/>
          <p:cNvCxnSpPr>
            <a:endCxn id="121" idx="0"/>
          </p:cNvCxnSpPr>
          <p:nvPr/>
        </p:nvCxnSpPr>
        <p:spPr>
          <a:xfrm>
            <a:off x="6701417" y="3336350"/>
            <a:ext cx="5400" cy="517200"/>
          </a:xfrm>
          <a:prstGeom prst="straightConnector1">
            <a:avLst/>
          </a:prstGeom>
          <a:noFill/>
          <a:ln cap="flat" cmpd="sng" w="28575">
            <a:solidFill>
              <a:srgbClr val="00FFFF"/>
            </a:solidFill>
            <a:prstDash val="solid"/>
            <a:round/>
            <a:headEnd len="med" w="med" type="none"/>
            <a:tailEnd len="med" w="med" type="triangle"/>
          </a:ln>
        </p:spPr>
      </p:cxnSp>
      <p:grpSp>
        <p:nvGrpSpPr>
          <p:cNvPr id="122" name="Google Shape;122;p17"/>
          <p:cNvGrpSpPr/>
          <p:nvPr/>
        </p:nvGrpSpPr>
        <p:grpSpPr>
          <a:xfrm>
            <a:off x="361350" y="1236844"/>
            <a:ext cx="1133400" cy="457220"/>
            <a:chOff x="5161950" y="1219200"/>
            <a:chExt cx="1133400" cy="551000"/>
          </a:xfrm>
        </p:grpSpPr>
        <p:pic>
          <p:nvPicPr>
            <p:cNvPr id="123" name="Google Shape;123;p17"/>
            <p:cNvPicPr preferRelativeResize="0"/>
            <p:nvPr/>
          </p:nvPicPr>
          <p:blipFill>
            <a:blip r:embed="rId3">
              <a:alphaModFix/>
            </a:blip>
            <a:stretch>
              <a:fillRect/>
            </a:stretch>
          </p:blipFill>
          <p:spPr>
            <a:xfrm>
              <a:off x="5224475" y="1219200"/>
              <a:ext cx="351138" cy="381000"/>
            </a:xfrm>
            <a:prstGeom prst="rect">
              <a:avLst/>
            </a:prstGeom>
            <a:noFill/>
            <a:ln>
              <a:noFill/>
            </a:ln>
          </p:spPr>
        </p:pic>
        <p:sp>
          <p:nvSpPr>
            <p:cNvPr id="124" name="Google Shape;124;p17"/>
            <p:cNvSpPr txBox="1"/>
            <p:nvPr/>
          </p:nvSpPr>
          <p:spPr>
            <a:xfrm>
              <a:off x="5161950" y="1550600"/>
              <a:ext cx="600000" cy="2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rPr>
                <a:t>Dev-V2.0</a:t>
              </a:r>
              <a:endParaRPr sz="600">
                <a:solidFill>
                  <a:schemeClr val="lt1"/>
                </a:solidFill>
              </a:endParaRPr>
            </a:p>
          </p:txBody>
        </p:sp>
        <p:pic>
          <p:nvPicPr>
            <p:cNvPr id="125" name="Google Shape;125;p17"/>
            <p:cNvPicPr preferRelativeResize="0"/>
            <p:nvPr/>
          </p:nvPicPr>
          <p:blipFill>
            <a:blip r:embed="rId3">
              <a:alphaModFix/>
            </a:blip>
            <a:stretch>
              <a:fillRect/>
            </a:stretch>
          </p:blipFill>
          <p:spPr>
            <a:xfrm>
              <a:off x="5757875" y="1219200"/>
              <a:ext cx="351138" cy="381000"/>
            </a:xfrm>
            <a:prstGeom prst="rect">
              <a:avLst/>
            </a:prstGeom>
            <a:noFill/>
            <a:ln>
              <a:noFill/>
            </a:ln>
          </p:spPr>
        </p:pic>
        <p:sp>
          <p:nvSpPr>
            <p:cNvPr id="126" name="Google Shape;126;p17"/>
            <p:cNvSpPr txBox="1"/>
            <p:nvPr/>
          </p:nvSpPr>
          <p:spPr>
            <a:xfrm>
              <a:off x="5695350" y="1550600"/>
              <a:ext cx="600000" cy="2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chemeClr val="lt1"/>
                  </a:solidFill>
                </a:rPr>
                <a:t>Train-V2.0</a:t>
              </a:r>
              <a:endParaRPr b="1" sz="600">
                <a:solidFill>
                  <a:schemeClr val="lt1"/>
                </a:solidFill>
              </a:endParaRPr>
            </a:p>
          </p:txBody>
        </p:sp>
      </p:grpSp>
      <p:sp>
        <p:nvSpPr>
          <p:cNvPr id="127" name="Google Shape;127;p17"/>
          <p:cNvSpPr txBox="1"/>
          <p:nvPr/>
        </p:nvSpPr>
        <p:spPr>
          <a:xfrm>
            <a:off x="247138" y="1849125"/>
            <a:ext cx="1318500" cy="261300"/>
          </a:xfrm>
          <a:prstGeom prst="rect">
            <a:avLst/>
          </a:prstGeom>
          <a:solidFill>
            <a:schemeClr val="dk2"/>
          </a:solidFill>
          <a:ln cap="flat" cmpd="sng" w="9525">
            <a:solidFill>
              <a:srgbClr val="C5D8F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lt1"/>
                </a:solidFill>
              </a:rPr>
              <a:t>Squad V2 Processor</a:t>
            </a:r>
            <a:endParaRPr b="1" sz="900">
              <a:solidFill>
                <a:schemeClr val="lt1"/>
              </a:solidFill>
            </a:endParaRPr>
          </a:p>
        </p:txBody>
      </p:sp>
      <p:sp>
        <p:nvSpPr>
          <p:cNvPr id="128" name="Google Shape;128;p17"/>
          <p:cNvSpPr txBox="1"/>
          <p:nvPr/>
        </p:nvSpPr>
        <p:spPr>
          <a:xfrm>
            <a:off x="247450" y="2466050"/>
            <a:ext cx="1318500" cy="892500"/>
          </a:xfrm>
          <a:prstGeom prst="rect">
            <a:avLst/>
          </a:prstGeom>
          <a:solidFill>
            <a:schemeClr val="dk2"/>
          </a:solidFill>
          <a:ln cap="flat" cmpd="sng" w="9525">
            <a:solidFill>
              <a:srgbClr val="C5D8F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solidFill>
                <a:schemeClr val="lt1"/>
              </a:solidFill>
            </a:endParaRPr>
          </a:p>
        </p:txBody>
      </p:sp>
      <p:pic>
        <p:nvPicPr>
          <p:cNvPr id="104" name="Google Shape;104;p17"/>
          <p:cNvPicPr preferRelativeResize="0"/>
          <p:nvPr/>
        </p:nvPicPr>
        <p:blipFill>
          <a:blip r:embed="rId4">
            <a:alphaModFix/>
          </a:blip>
          <a:stretch>
            <a:fillRect/>
          </a:stretch>
        </p:blipFill>
        <p:spPr>
          <a:xfrm>
            <a:off x="643862" y="2524200"/>
            <a:ext cx="525075" cy="457200"/>
          </a:xfrm>
          <a:prstGeom prst="rect">
            <a:avLst/>
          </a:prstGeom>
          <a:noFill/>
          <a:ln>
            <a:noFill/>
          </a:ln>
        </p:spPr>
      </p:pic>
      <p:sp>
        <p:nvSpPr>
          <p:cNvPr id="129" name="Google Shape;129;p17"/>
          <p:cNvSpPr txBox="1"/>
          <p:nvPr/>
        </p:nvSpPr>
        <p:spPr>
          <a:xfrm>
            <a:off x="158050" y="2922200"/>
            <a:ext cx="1407900" cy="2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50">
                <a:solidFill>
                  <a:schemeClr val="lt1"/>
                </a:solidFill>
              </a:rPr>
              <a:t>Train / Dev (SQuaAD)</a:t>
            </a:r>
            <a:endParaRPr b="1" sz="750">
              <a:solidFill>
                <a:schemeClr val="lt1"/>
              </a:solidFill>
            </a:endParaRPr>
          </a:p>
          <a:p>
            <a:pPr indent="0" lvl="0" marL="0" rtl="0" algn="l">
              <a:spcBef>
                <a:spcPts val="0"/>
              </a:spcBef>
              <a:spcAft>
                <a:spcPts val="0"/>
              </a:spcAft>
              <a:buNone/>
            </a:pPr>
            <a:r>
              <a:t/>
            </a:r>
            <a:endParaRPr b="1" sz="300">
              <a:solidFill>
                <a:schemeClr val="lt1"/>
              </a:solidFill>
            </a:endParaRPr>
          </a:p>
          <a:p>
            <a:pPr indent="0" lvl="0" marL="0" rtl="0" algn="l">
              <a:spcBef>
                <a:spcPts val="0"/>
              </a:spcBef>
              <a:spcAft>
                <a:spcPts val="0"/>
              </a:spcAft>
              <a:buNone/>
            </a:pPr>
            <a:r>
              <a:rPr b="1" lang="en" sz="800">
                <a:solidFill>
                  <a:schemeClr val="lt1"/>
                </a:solidFill>
              </a:rPr>
              <a:t>    </a:t>
            </a:r>
            <a:r>
              <a:rPr b="1" lang="en" sz="750">
                <a:solidFill>
                  <a:schemeClr val="lt1"/>
                </a:solidFill>
              </a:rPr>
              <a:t>Train / Validation (IMDB)</a:t>
            </a:r>
            <a:endParaRPr b="1" sz="750">
              <a:solidFill>
                <a:schemeClr val="lt1"/>
              </a:solidFill>
            </a:endParaRPr>
          </a:p>
        </p:txBody>
      </p:sp>
      <p:pic>
        <p:nvPicPr>
          <p:cNvPr id="130" name="Google Shape;130;p17"/>
          <p:cNvPicPr preferRelativeResize="0"/>
          <p:nvPr/>
        </p:nvPicPr>
        <p:blipFill>
          <a:blip r:embed="rId5">
            <a:alphaModFix/>
          </a:blip>
          <a:stretch>
            <a:fillRect/>
          </a:stretch>
        </p:blipFill>
        <p:spPr>
          <a:xfrm>
            <a:off x="1004900" y="3519875"/>
            <a:ext cx="351125" cy="251890"/>
          </a:xfrm>
          <a:prstGeom prst="rect">
            <a:avLst/>
          </a:prstGeom>
          <a:noFill/>
          <a:ln>
            <a:noFill/>
          </a:ln>
        </p:spPr>
      </p:pic>
      <p:sp>
        <p:nvSpPr>
          <p:cNvPr id="131" name="Google Shape;131;p17"/>
          <p:cNvSpPr txBox="1"/>
          <p:nvPr/>
        </p:nvSpPr>
        <p:spPr>
          <a:xfrm>
            <a:off x="247450" y="3915800"/>
            <a:ext cx="1318500" cy="1080600"/>
          </a:xfrm>
          <a:prstGeom prst="rect">
            <a:avLst/>
          </a:prstGeom>
          <a:solidFill>
            <a:schemeClr val="dk2"/>
          </a:solidFill>
          <a:ln cap="flat" cmpd="sng" w="9525">
            <a:solidFill>
              <a:srgbClr val="C5D8F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b="1" lang="en" sz="900">
                <a:solidFill>
                  <a:schemeClr val="lt1"/>
                </a:solidFill>
              </a:rPr>
              <a:t>File Directory</a:t>
            </a:r>
            <a:endParaRPr b="1" sz="900">
              <a:solidFill>
                <a:schemeClr val="lt1"/>
              </a:solidFill>
            </a:endParaRPr>
          </a:p>
        </p:txBody>
      </p:sp>
      <p:grpSp>
        <p:nvGrpSpPr>
          <p:cNvPr id="132" name="Google Shape;132;p17"/>
          <p:cNvGrpSpPr/>
          <p:nvPr/>
        </p:nvGrpSpPr>
        <p:grpSpPr>
          <a:xfrm>
            <a:off x="438738" y="4119700"/>
            <a:ext cx="1005900" cy="800750"/>
            <a:chOff x="6519100" y="1008275"/>
            <a:chExt cx="1005900" cy="800750"/>
          </a:xfrm>
        </p:grpSpPr>
        <p:grpSp>
          <p:nvGrpSpPr>
            <p:cNvPr id="133" name="Google Shape;133;p17"/>
            <p:cNvGrpSpPr/>
            <p:nvPr/>
          </p:nvGrpSpPr>
          <p:grpSpPr>
            <a:xfrm>
              <a:off x="6519100" y="1008275"/>
              <a:ext cx="548700" cy="262000"/>
              <a:chOff x="6478325" y="1027700"/>
              <a:chExt cx="548700" cy="262000"/>
            </a:xfrm>
          </p:grpSpPr>
          <p:pic>
            <p:nvPicPr>
              <p:cNvPr id="134" name="Google Shape;134;p17"/>
              <p:cNvPicPr preferRelativeResize="0"/>
              <p:nvPr/>
            </p:nvPicPr>
            <p:blipFill>
              <a:blip r:embed="rId6">
                <a:alphaModFix/>
              </a:blip>
              <a:stretch>
                <a:fillRect/>
              </a:stretch>
            </p:blipFill>
            <p:spPr>
              <a:xfrm>
                <a:off x="6516675" y="1027700"/>
                <a:ext cx="344975" cy="262000"/>
              </a:xfrm>
              <a:prstGeom prst="rect">
                <a:avLst/>
              </a:prstGeom>
              <a:noFill/>
              <a:ln>
                <a:noFill/>
              </a:ln>
            </p:spPr>
          </p:pic>
          <p:sp>
            <p:nvSpPr>
              <p:cNvPr id="135" name="Google Shape;135;p17"/>
              <p:cNvSpPr txBox="1"/>
              <p:nvPr/>
            </p:nvSpPr>
            <p:spPr>
              <a:xfrm>
                <a:off x="6478325" y="1070100"/>
                <a:ext cx="548700" cy="2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t>Test</a:t>
                </a:r>
                <a:endParaRPr b="1" sz="700"/>
              </a:p>
            </p:txBody>
          </p:sp>
        </p:grpSp>
        <p:pic>
          <p:nvPicPr>
            <p:cNvPr id="136" name="Google Shape;136;p17"/>
            <p:cNvPicPr preferRelativeResize="0"/>
            <p:nvPr/>
          </p:nvPicPr>
          <p:blipFill>
            <a:blip r:embed="rId7">
              <a:alphaModFix/>
            </a:blip>
            <a:stretch>
              <a:fillRect/>
            </a:stretch>
          </p:blipFill>
          <p:spPr>
            <a:xfrm>
              <a:off x="7010850" y="1392350"/>
              <a:ext cx="347225" cy="393600"/>
            </a:xfrm>
            <a:prstGeom prst="rect">
              <a:avLst/>
            </a:prstGeom>
            <a:noFill/>
            <a:ln>
              <a:noFill/>
            </a:ln>
          </p:spPr>
        </p:pic>
        <p:grpSp>
          <p:nvGrpSpPr>
            <p:cNvPr id="137" name="Google Shape;137;p17"/>
            <p:cNvGrpSpPr/>
            <p:nvPr/>
          </p:nvGrpSpPr>
          <p:grpSpPr>
            <a:xfrm>
              <a:off x="6519100" y="1351825"/>
              <a:ext cx="548700" cy="457200"/>
              <a:chOff x="6519100" y="1351825"/>
              <a:chExt cx="548700" cy="457200"/>
            </a:xfrm>
          </p:grpSpPr>
          <p:pic>
            <p:nvPicPr>
              <p:cNvPr id="138" name="Google Shape;138;p17"/>
              <p:cNvPicPr preferRelativeResize="0"/>
              <p:nvPr/>
            </p:nvPicPr>
            <p:blipFill>
              <a:blip r:embed="rId8">
                <a:alphaModFix/>
              </a:blip>
              <a:stretch>
                <a:fillRect/>
              </a:stretch>
            </p:blipFill>
            <p:spPr>
              <a:xfrm>
                <a:off x="6567500" y="1351825"/>
                <a:ext cx="347226" cy="457200"/>
              </a:xfrm>
              <a:prstGeom prst="rect">
                <a:avLst/>
              </a:prstGeom>
              <a:noFill/>
              <a:ln>
                <a:noFill/>
              </a:ln>
            </p:spPr>
          </p:pic>
          <p:sp>
            <p:nvSpPr>
              <p:cNvPr id="139" name="Google Shape;139;p17"/>
              <p:cNvSpPr txBox="1"/>
              <p:nvPr/>
            </p:nvSpPr>
            <p:spPr>
              <a:xfrm>
                <a:off x="6519100" y="1451300"/>
                <a:ext cx="548700" cy="2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t>IMDB.</a:t>
                </a:r>
                <a:endParaRPr b="1" sz="700"/>
              </a:p>
              <a:p>
                <a:pPr indent="0" lvl="0" marL="0" rtl="0" algn="l">
                  <a:spcBef>
                    <a:spcPts val="0"/>
                  </a:spcBef>
                  <a:spcAft>
                    <a:spcPts val="0"/>
                  </a:spcAft>
                  <a:buNone/>
                </a:pPr>
                <a:r>
                  <a:rPr b="1" lang="en" sz="700"/>
                  <a:t>vocab</a:t>
                </a:r>
                <a:endParaRPr b="1" sz="700"/>
              </a:p>
            </p:txBody>
          </p:sp>
        </p:grpSp>
        <p:grpSp>
          <p:nvGrpSpPr>
            <p:cNvPr id="140" name="Google Shape;140;p17"/>
            <p:cNvGrpSpPr/>
            <p:nvPr/>
          </p:nvGrpSpPr>
          <p:grpSpPr>
            <a:xfrm>
              <a:off x="6976300" y="1008275"/>
              <a:ext cx="548700" cy="262000"/>
              <a:chOff x="7087925" y="1027700"/>
              <a:chExt cx="548700" cy="262000"/>
            </a:xfrm>
          </p:grpSpPr>
          <p:pic>
            <p:nvPicPr>
              <p:cNvPr id="141" name="Google Shape;141;p17"/>
              <p:cNvPicPr preferRelativeResize="0"/>
              <p:nvPr/>
            </p:nvPicPr>
            <p:blipFill>
              <a:blip r:embed="rId6">
                <a:alphaModFix/>
              </a:blip>
              <a:stretch>
                <a:fillRect/>
              </a:stretch>
            </p:blipFill>
            <p:spPr>
              <a:xfrm>
                <a:off x="7126275" y="1027700"/>
                <a:ext cx="344975" cy="262000"/>
              </a:xfrm>
              <a:prstGeom prst="rect">
                <a:avLst/>
              </a:prstGeom>
              <a:noFill/>
              <a:ln>
                <a:noFill/>
              </a:ln>
            </p:spPr>
          </p:pic>
          <p:sp>
            <p:nvSpPr>
              <p:cNvPr id="142" name="Google Shape;142;p17"/>
              <p:cNvSpPr txBox="1"/>
              <p:nvPr/>
            </p:nvSpPr>
            <p:spPr>
              <a:xfrm>
                <a:off x="7087925" y="1070100"/>
                <a:ext cx="548700" cy="2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t>Train</a:t>
                </a:r>
                <a:endParaRPr b="1" sz="700"/>
              </a:p>
            </p:txBody>
          </p:sp>
        </p:grpSp>
      </p:grpSp>
      <p:grpSp>
        <p:nvGrpSpPr>
          <p:cNvPr id="143" name="Google Shape;143;p17"/>
          <p:cNvGrpSpPr/>
          <p:nvPr/>
        </p:nvGrpSpPr>
        <p:grpSpPr>
          <a:xfrm>
            <a:off x="6395751" y="1690701"/>
            <a:ext cx="611006" cy="457200"/>
            <a:chOff x="6548450" y="1995500"/>
            <a:chExt cx="698213" cy="457200"/>
          </a:xfrm>
        </p:grpSpPr>
        <p:pic>
          <p:nvPicPr>
            <p:cNvPr id="144" name="Google Shape;144;p17"/>
            <p:cNvPicPr preferRelativeResize="0"/>
            <p:nvPr/>
          </p:nvPicPr>
          <p:blipFill>
            <a:blip r:embed="rId9">
              <a:alphaModFix/>
            </a:blip>
            <a:stretch>
              <a:fillRect/>
            </a:stretch>
          </p:blipFill>
          <p:spPr>
            <a:xfrm>
              <a:off x="6548450" y="1995500"/>
              <a:ext cx="685600" cy="457200"/>
            </a:xfrm>
            <a:prstGeom prst="rect">
              <a:avLst/>
            </a:prstGeom>
            <a:noFill/>
            <a:ln>
              <a:noFill/>
            </a:ln>
          </p:spPr>
        </p:pic>
        <p:sp>
          <p:nvSpPr>
            <p:cNvPr id="145" name="Google Shape;145;p17"/>
            <p:cNvSpPr txBox="1"/>
            <p:nvPr/>
          </p:nvSpPr>
          <p:spPr>
            <a:xfrm>
              <a:off x="6561163" y="2100949"/>
              <a:ext cx="685500" cy="20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131313"/>
                  </a:solidFill>
                </a:rPr>
                <a:t>weights</a:t>
              </a:r>
              <a:endParaRPr b="1" sz="800">
                <a:solidFill>
                  <a:srgbClr val="131313"/>
                </a:solidFill>
              </a:endParaRPr>
            </a:p>
          </p:txBody>
        </p:sp>
      </p:grpSp>
      <p:pic>
        <p:nvPicPr>
          <p:cNvPr id="146" name="Google Shape;146;p17"/>
          <p:cNvPicPr preferRelativeResize="0"/>
          <p:nvPr/>
        </p:nvPicPr>
        <p:blipFill>
          <a:blip r:embed="rId3">
            <a:alphaModFix/>
          </a:blip>
          <a:stretch>
            <a:fillRect/>
          </a:stretch>
        </p:blipFill>
        <p:spPr>
          <a:xfrm>
            <a:off x="6900875" y="2514600"/>
            <a:ext cx="351138" cy="381000"/>
          </a:xfrm>
          <a:prstGeom prst="rect">
            <a:avLst/>
          </a:prstGeom>
          <a:noFill/>
          <a:ln>
            <a:noFill/>
          </a:ln>
        </p:spPr>
      </p:pic>
      <p:sp>
        <p:nvSpPr>
          <p:cNvPr id="147" name="Google Shape;147;p17"/>
          <p:cNvSpPr txBox="1"/>
          <p:nvPr/>
        </p:nvSpPr>
        <p:spPr>
          <a:xfrm>
            <a:off x="6838350" y="2846000"/>
            <a:ext cx="600000" cy="2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lt1"/>
                </a:solidFill>
              </a:rPr>
              <a:t>scores</a:t>
            </a:r>
            <a:endParaRPr b="1" sz="700">
              <a:solidFill>
                <a:schemeClr val="lt1"/>
              </a:solidFill>
            </a:endParaRPr>
          </a:p>
        </p:txBody>
      </p:sp>
      <p:pic>
        <p:nvPicPr>
          <p:cNvPr id="148" name="Google Shape;148;p17"/>
          <p:cNvPicPr preferRelativeResize="0"/>
          <p:nvPr/>
        </p:nvPicPr>
        <p:blipFill>
          <a:blip r:embed="rId10">
            <a:alphaModFix/>
          </a:blip>
          <a:stretch>
            <a:fillRect/>
          </a:stretch>
        </p:blipFill>
        <p:spPr>
          <a:xfrm>
            <a:off x="7427025" y="2517350"/>
            <a:ext cx="304271" cy="381000"/>
          </a:xfrm>
          <a:prstGeom prst="rect">
            <a:avLst/>
          </a:prstGeom>
          <a:noFill/>
          <a:ln>
            <a:noFill/>
          </a:ln>
        </p:spPr>
      </p:pic>
      <p:sp>
        <p:nvSpPr>
          <p:cNvPr id="149" name="Google Shape;149;p17"/>
          <p:cNvSpPr txBox="1"/>
          <p:nvPr/>
        </p:nvSpPr>
        <p:spPr>
          <a:xfrm>
            <a:off x="7295550" y="2846000"/>
            <a:ext cx="661800" cy="2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50">
                <a:solidFill>
                  <a:schemeClr val="lt1"/>
                </a:solidFill>
              </a:rPr>
              <a:t>evaluate.py</a:t>
            </a:r>
            <a:endParaRPr b="1" sz="650">
              <a:solidFill>
                <a:schemeClr val="lt1"/>
              </a:solidFill>
            </a:endParaRPr>
          </a:p>
        </p:txBody>
      </p:sp>
      <p:cxnSp>
        <p:nvCxnSpPr>
          <p:cNvPr id="150" name="Google Shape;150;p17"/>
          <p:cNvCxnSpPr/>
          <p:nvPr/>
        </p:nvCxnSpPr>
        <p:spPr>
          <a:xfrm flipH="1" rot="10800000">
            <a:off x="6299246" y="3304050"/>
            <a:ext cx="1861800" cy="12000"/>
          </a:xfrm>
          <a:prstGeom prst="straightConnector1">
            <a:avLst/>
          </a:prstGeom>
          <a:noFill/>
          <a:ln cap="flat" cmpd="sng" w="28575">
            <a:solidFill>
              <a:srgbClr val="00FFFF"/>
            </a:solidFill>
            <a:prstDash val="solid"/>
            <a:round/>
            <a:headEnd len="med" w="med" type="none"/>
            <a:tailEnd len="med" w="med" type="triangle"/>
          </a:ln>
        </p:spPr>
      </p:cxnSp>
      <p:grpSp>
        <p:nvGrpSpPr>
          <p:cNvPr id="151" name="Google Shape;151;p17"/>
          <p:cNvGrpSpPr/>
          <p:nvPr/>
        </p:nvGrpSpPr>
        <p:grpSpPr>
          <a:xfrm>
            <a:off x="6395751" y="3824301"/>
            <a:ext cx="611006" cy="457200"/>
            <a:chOff x="6548450" y="2071700"/>
            <a:chExt cx="698213" cy="457200"/>
          </a:xfrm>
        </p:grpSpPr>
        <p:pic>
          <p:nvPicPr>
            <p:cNvPr id="152" name="Google Shape;152;p17"/>
            <p:cNvPicPr preferRelativeResize="0"/>
            <p:nvPr/>
          </p:nvPicPr>
          <p:blipFill>
            <a:blip r:embed="rId9">
              <a:alphaModFix/>
            </a:blip>
            <a:stretch>
              <a:fillRect/>
            </a:stretch>
          </p:blipFill>
          <p:spPr>
            <a:xfrm>
              <a:off x="6548450" y="2071700"/>
              <a:ext cx="685600" cy="457200"/>
            </a:xfrm>
            <a:prstGeom prst="rect">
              <a:avLst/>
            </a:prstGeom>
            <a:noFill/>
            <a:ln>
              <a:noFill/>
            </a:ln>
          </p:spPr>
        </p:pic>
        <p:sp>
          <p:nvSpPr>
            <p:cNvPr id="121" name="Google Shape;121;p17"/>
            <p:cNvSpPr txBox="1"/>
            <p:nvPr/>
          </p:nvSpPr>
          <p:spPr>
            <a:xfrm>
              <a:off x="6561163" y="2100949"/>
              <a:ext cx="685500" cy="20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131313"/>
                  </a:solidFill>
                </a:rPr>
                <a:t>weights</a:t>
              </a:r>
              <a:endParaRPr b="1" sz="800">
                <a:solidFill>
                  <a:srgbClr val="131313"/>
                </a:solidFill>
              </a:endParaRPr>
            </a:p>
          </p:txBody>
        </p:sp>
      </p:grpSp>
      <p:sp>
        <p:nvSpPr>
          <p:cNvPr id="153" name="Google Shape;153;p17"/>
          <p:cNvSpPr txBox="1"/>
          <p:nvPr/>
        </p:nvSpPr>
        <p:spPr>
          <a:xfrm>
            <a:off x="8172250" y="3088550"/>
            <a:ext cx="771900" cy="457200"/>
          </a:xfrm>
          <a:prstGeom prst="rect">
            <a:avLst/>
          </a:prstGeom>
          <a:solidFill>
            <a:schemeClr val="dk2"/>
          </a:solidFill>
          <a:ln cap="flat" cmpd="sng" w="19050">
            <a:solidFill>
              <a:srgbClr val="99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lt1"/>
                </a:solidFill>
              </a:rPr>
              <a:t>Ac</a:t>
            </a:r>
            <a:r>
              <a:rPr b="1" lang="en" sz="900">
                <a:solidFill>
                  <a:schemeClr val="lt1"/>
                </a:solidFill>
              </a:rPr>
              <a:t>cur</a:t>
            </a:r>
            <a:r>
              <a:rPr b="1" lang="en" sz="900">
                <a:solidFill>
                  <a:schemeClr val="lt1"/>
                </a:solidFill>
              </a:rPr>
              <a:t>acy /</a:t>
            </a:r>
            <a:endParaRPr b="1" sz="900">
              <a:solidFill>
                <a:schemeClr val="lt1"/>
              </a:solidFill>
            </a:endParaRPr>
          </a:p>
          <a:p>
            <a:pPr indent="0" lvl="0" marL="0" rtl="0" algn="ctr">
              <a:spcBef>
                <a:spcPts val="0"/>
              </a:spcBef>
              <a:spcAft>
                <a:spcPts val="0"/>
              </a:spcAft>
              <a:buNone/>
            </a:pPr>
            <a:r>
              <a:rPr b="1" lang="en" sz="900">
                <a:solidFill>
                  <a:schemeClr val="lt1"/>
                </a:solidFill>
              </a:rPr>
              <a:t>cur</a:t>
            </a:r>
            <a:r>
              <a:rPr b="1" lang="en" sz="900">
                <a:solidFill>
                  <a:schemeClr val="lt1"/>
                </a:solidFill>
              </a:rPr>
              <a:t>Loss</a:t>
            </a:r>
            <a:endParaRPr b="1" sz="900">
              <a:solidFill>
                <a:schemeClr val="lt1"/>
              </a:solidFill>
            </a:endParaRPr>
          </a:p>
        </p:txBody>
      </p:sp>
      <p:sp>
        <p:nvSpPr>
          <p:cNvPr id="154" name="Google Shape;154;p17"/>
          <p:cNvSpPr txBox="1"/>
          <p:nvPr/>
        </p:nvSpPr>
        <p:spPr>
          <a:xfrm>
            <a:off x="8172250" y="2478950"/>
            <a:ext cx="771900" cy="457200"/>
          </a:xfrm>
          <a:prstGeom prst="rect">
            <a:avLst/>
          </a:prstGeom>
          <a:solidFill>
            <a:schemeClr val="dk2"/>
          </a:solidFill>
          <a:ln cap="flat" cmpd="sng" w="19050">
            <a:solidFill>
              <a:srgbClr val="99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lt1"/>
                </a:solidFill>
              </a:rPr>
              <a:t>EM</a:t>
            </a:r>
            <a:r>
              <a:rPr b="1" lang="en" sz="900">
                <a:solidFill>
                  <a:schemeClr val="lt1"/>
                </a:solidFill>
              </a:rPr>
              <a:t> /</a:t>
            </a:r>
            <a:endParaRPr b="1" sz="900">
              <a:solidFill>
                <a:schemeClr val="lt1"/>
              </a:solidFill>
            </a:endParaRPr>
          </a:p>
          <a:p>
            <a:pPr indent="0" lvl="0" marL="0" rtl="0" algn="ctr">
              <a:spcBef>
                <a:spcPts val="0"/>
              </a:spcBef>
              <a:spcAft>
                <a:spcPts val="0"/>
              </a:spcAft>
              <a:buNone/>
            </a:pPr>
            <a:r>
              <a:rPr b="1" lang="en" sz="900">
                <a:solidFill>
                  <a:schemeClr val="lt1"/>
                </a:solidFill>
              </a:rPr>
              <a:t>F1</a:t>
            </a:r>
            <a:endParaRPr b="1" sz="900">
              <a:solidFill>
                <a:schemeClr val="lt1"/>
              </a:solidFill>
            </a:endParaRPr>
          </a:p>
        </p:txBody>
      </p:sp>
      <p:pic>
        <p:nvPicPr>
          <p:cNvPr id="155" name="Google Shape;155;p17"/>
          <p:cNvPicPr preferRelativeResize="0"/>
          <p:nvPr/>
        </p:nvPicPr>
        <p:blipFill>
          <a:blip r:embed="rId5">
            <a:alphaModFix/>
          </a:blip>
          <a:stretch>
            <a:fillRect/>
          </a:stretch>
        </p:blipFill>
        <p:spPr>
          <a:xfrm>
            <a:off x="1004900" y="2188375"/>
            <a:ext cx="351125" cy="211800"/>
          </a:xfrm>
          <a:prstGeom prst="rect">
            <a:avLst/>
          </a:prstGeom>
          <a:noFill/>
          <a:ln>
            <a:noFill/>
          </a:ln>
        </p:spPr>
      </p:pic>
      <p:sp>
        <p:nvSpPr>
          <p:cNvPr id="156" name="Google Shape;156;p17"/>
          <p:cNvSpPr txBox="1"/>
          <p:nvPr/>
        </p:nvSpPr>
        <p:spPr>
          <a:xfrm>
            <a:off x="76325" y="577500"/>
            <a:ext cx="1983000" cy="252000"/>
          </a:xfrm>
          <a:prstGeom prst="rect">
            <a:avLst/>
          </a:prstGeom>
          <a:solidFill>
            <a:srgbClr val="3C78D8"/>
          </a:solidFill>
          <a:ln>
            <a:noFill/>
          </a:ln>
        </p:spPr>
        <p:txBody>
          <a:bodyPr anchorCtr="0" anchor="t" bIns="91425" lIns="91425" spcFirstLastPara="1" rIns="91425" wrap="square" tIns="0">
            <a:noAutofit/>
          </a:bodyPr>
          <a:lstStyle/>
          <a:p>
            <a:pPr indent="0" lvl="0" marL="0" rtl="0" algn="ctr">
              <a:spcBef>
                <a:spcPts val="0"/>
              </a:spcBef>
              <a:spcAft>
                <a:spcPts val="0"/>
              </a:spcAft>
              <a:buNone/>
            </a:pPr>
            <a:r>
              <a:rPr b="1" lang="en" sz="1200">
                <a:solidFill>
                  <a:schemeClr val="lt1"/>
                </a:solidFill>
              </a:rPr>
              <a:t>Data Load &amp; Process</a:t>
            </a:r>
            <a:r>
              <a:rPr b="1" lang="en">
                <a:solidFill>
                  <a:schemeClr val="lt1"/>
                </a:solidFill>
              </a:rPr>
              <a:t> </a:t>
            </a:r>
            <a:endParaRPr b="1" baseline="-25000">
              <a:solidFill>
                <a:schemeClr val="lt1"/>
              </a:solidFill>
            </a:endParaRPr>
          </a:p>
        </p:txBody>
      </p:sp>
      <p:sp>
        <p:nvSpPr>
          <p:cNvPr id="157" name="Google Shape;157;p17"/>
          <p:cNvSpPr txBox="1"/>
          <p:nvPr/>
        </p:nvSpPr>
        <p:spPr>
          <a:xfrm>
            <a:off x="2514725" y="577500"/>
            <a:ext cx="3605700" cy="252000"/>
          </a:xfrm>
          <a:prstGeom prst="rect">
            <a:avLst/>
          </a:prstGeom>
          <a:solidFill>
            <a:srgbClr val="3C78D8"/>
          </a:solidFill>
          <a:ln>
            <a:noFill/>
          </a:ln>
        </p:spPr>
        <p:txBody>
          <a:bodyPr anchorCtr="0" anchor="t" bIns="91425" lIns="91425" spcFirstLastPara="1" rIns="91425" wrap="square" tIns="0">
            <a:noAutofit/>
          </a:bodyPr>
          <a:lstStyle/>
          <a:p>
            <a:pPr indent="0" lvl="0" marL="0" rtl="0" algn="ctr">
              <a:spcBef>
                <a:spcPts val="0"/>
              </a:spcBef>
              <a:spcAft>
                <a:spcPts val="0"/>
              </a:spcAft>
              <a:buNone/>
            </a:pPr>
            <a:r>
              <a:rPr b="1" lang="en" sz="1200">
                <a:solidFill>
                  <a:schemeClr val="lt1"/>
                </a:solidFill>
              </a:rPr>
              <a:t>Model Execution</a:t>
            </a:r>
            <a:endParaRPr b="1" baseline="-25000">
              <a:solidFill>
                <a:schemeClr val="lt1"/>
              </a:solidFill>
            </a:endParaRPr>
          </a:p>
        </p:txBody>
      </p:sp>
      <p:sp>
        <p:nvSpPr>
          <p:cNvPr id="158" name="Google Shape;158;p17"/>
          <p:cNvSpPr txBox="1"/>
          <p:nvPr/>
        </p:nvSpPr>
        <p:spPr>
          <a:xfrm>
            <a:off x="6400925" y="577500"/>
            <a:ext cx="2543100" cy="252000"/>
          </a:xfrm>
          <a:prstGeom prst="rect">
            <a:avLst/>
          </a:prstGeom>
          <a:solidFill>
            <a:srgbClr val="3C78D8"/>
          </a:solidFill>
          <a:ln>
            <a:noFill/>
          </a:ln>
        </p:spPr>
        <p:txBody>
          <a:bodyPr anchorCtr="0" anchor="t" bIns="91425" lIns="91425" spcFirstLastPara="1" rIns="91425" wrap="square" tIns="0">
            <a:noAutofit/>
          </a:bodyPr>
          <a:lstStyle/>
          <a:p>
            <a:pPr indent="0" lvl="0" marL="0" rtl="0" algn="ctr">
              <a:spcBef>
                <a:spcPts val="0"/>
              </a:spcBef>
              <a:spcAft>
                <a:spcPts val="0"/>
              </a:spcAft>
              <a:buNone/>
            </a:pPr>
            <a:r>
              <a:rPr b="1" lang="en" sz="1200">
                <a:solidFill>
                  <a:schemeClr val="lt1"/>
                </a:solidFill>
              </a:rPr>
              <a:t>Output</a:t>
            </a:r>
            <a:r>
              <a:rPr b="1" lang="en" sz="1200">
                <a:solidFill>
                  <a:schemeClr val="lt1"/>
                </a:solidFill>
              </a:rPr>
              <a:t> Process</a:t>
            </a:r>
            <a:r>
              <a:rPr b="1" lang="en">
                <a:solidFill>
                  <a:schemeClr val="lt1"/>
                </a:solidFill>
              </a:rPr>
              <a:t> </a:t>
            </a:r>
            <a:endParaRPr b="1" baseline="-250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nvSpPr>
        <p:spPr>
          <a:xfrm>
            <a:off x="0" y="586500"/>
            <a:ext cx="9144000" cy="45570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5" name="Google Shape;165;p18"/>
          <p:cNvSpPr txBox="1"/>
          <p:nvPr>
            <p:ph type="ctrTitle"/>
          </p:nvPr>
        </p:nvSpPr>
        <p:spPr>
          <a:xfrm>
            <a:off x="0" y="0"/>
            <a:ext cx="9144000" cy="586500"/>
          </a:xfrm>
          <a:prstGeom prst="rect">
            <a:avLst/>
          </a:prstGeom>
          <a:solidFill>
            <a:srgbClr val="C5D8F1"/>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21951"/>
              <a:buNone/>
            </a:pPr>
            <a:r>
              <a:rPr lang="en" sz="2733"/>
              <a:t>Model Evolution</a:t>
            </a:r>
            <a:endParaRPr sz="2400">
              <a:solidFill>
                <a:schemeClr val="dk1"/>
              </a:solidFill>
            </a:endParaRPr>
          </a:p>
        </p:txBody>
      </p:sp>
      <p:grpSp>
        <p:nvGrpSpPr>
          <p:cNvPr id="166" name="Google Shape;166;p18"/>
          <p:cNvGrpSpPr/>
          <p:nvPr/>
        </p:nvGrpSpPr>
        <p:grpSpPr>
          <a:xfrm>
            <a:off x="76200" y="961389"/>
            <a:ext cx="2726700" cy="3482836"/>
            <a:chOff x="0" y="1189989"/>
            <a:chExt cx="2726700" cy="3482836"/>
          </a:xfrm>
        </p:grpSpPr>
        <p:sp>
          <p:nvSpPr>
            <p:cNvPr id="167" name="Google Shape;167;p18"/>
            <p:cNvSpPr/>
            <p:nvPr/>
          </p:nvSpPr>
          <p:spPr>
            <a:xfrm>
              <a:off x="0" y="1189989"/>
              <a:ext cx="2726700" cy="669000"/>
            </a:xfrm>
            <a:prstGeom prst="homePlat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Baseline BERT</a:t>
              </a:r>
              <a:endParaRPr b="1">
                <a:solidFill>
                  <a:schemeClr val="dk1"/>
                </a:solidFill>
                <a:latin typeface="Roboto"/>
                <a:ea typeface="Roboto"/>
                <a:cs typeface="Roboto"/>
                <a:sym typeface="Roboto"/>
              </a:endParaRPr>
            </a:p>
            <a:p>
              <a:pPr indent="0" lvl="0" marL="0" rtl="0" algn="ctr">
                <a:spcBef>
                  <a:spcPts val="0"/>
                </a:spcBef>
                <a:spcAft>
                  <a:spcPts val="0"/>
                </a:spcAft>
                <a:buNone/>
              </a:pPr>
              <a:r>
                <a:rPr b="1" lang="en">
                  <a:solidFill>
                    <a:schemeClr val="dk1"/>
                  </a:solidFill>
                  <a:latin typeface="Roboto"/>
                  <a:ea typeface="Roboto"/>
                  <a:cs typeface="Roboto"/>
                  <a:sym typeface="Roboto"/>
                </a:rPr>
                <a:t>(Large, Uncased)</a:t>
              </a:r>
              <a:endParaRPr b="1">
                <a:solidFill>
                  <a:schemeClr val="dk1"/>
                </a:solidFill>
                <a:latin typeface="Roboto"/>
                <a:ea typeface="Roboto"/>
                <a:cs typeface="Roboto"/>
                <a:sym typeface="Roboto"/>
              </a:endParaRPr>
            </a:p>
          </p:txBody>
        </p:sp>
        <p:sp>
          <p:nvSpPr>
            <p:cNvPr id="168" name="Google Shape;168;p18"/>
            <p:cNvSpPr txBox="1"/>
            <p:nvPr/>
          </p:nvSpPr>
          <p:spPr>
            <a:xfrm>
              <a:off x="410850" y="2057125"/>
              <a:ext cx="1905000" cy="2615700"/>
            </a:xfrm>
            <a:prstGeom prst="rect">
              <a:avLst/>
            </a:prstGeom>
            <a:solidFill>
              <a:srgbClr val="C5D8F1"/>
            </a:solidFill>
            <a:ln>
              <a:noFill/>
            </a:ln>
          </p:spPr>
          <p:txBody>
            <a:bodyPr anchorCtr="0" anchor="t" bIns="91425" lIns="91425" spcFirstLastPara="1" rIns="91425" wrap="square" tIns="91425">
              <a:noAutofit/>
            </a:bodyPr>
            <a:lstStyle/>
            <a:p>
              <a:pPr indent="-203200" lvl="0" marL="171450" rtl="0" algn="l">
                <a:lnSpc>
                  <a:spcPct val="115000"/>
                </a:lnSpc>
                <a:spcBef>
                  <a:spcPts val="0"/>
                </a:spcBef>
                <a:spcAft>
                  <a:spcPts val="0"/>
                </a:spcAft>
                <a:buSzPts val="1400"/>
                <a:buFont typeface="Roboto"/>
                <a:buChar char="❖"/>
              </a:pPr>
              <a:r>
                <a:rPr b="1" lang="en" sz="1200">
                  <a:solidFill>
                    <a:schemeClr val="dk1"/>
                  </a:solidFill>
                  <a:latin typeface="Roboto"/>
                  <a:ea typeface="Roboto"/>
                  <a:cs typeface="Roboto"/>
                  <a:sym typeface="Roboto"/>
                </a:rPr>
                <a:t>Trained on 3.3 billion English words</a:t>
              </a:r>
              <a:endParaRPr b="1" sz="1200">
                <a:solidFill>
                  <a:schemeClr val="dk1"/>
                </a:solidFill>
                <a:latin typeface="Roboto"/>
                <a:ea typeface="Roboto"/>
                <a:cs typeface="Roboto"/>
                <a:sym typeface="Roboto"/>
              </a:endParaRPr>
            </a:p>
            <a:p>
              <a:pPr indent="-190500" lvl="0" marL="171450" rtl="0" algn="l">
                <a:lnSpc>
                  <a:spcPct val="115000"/>
                </a:lnSpc>
                <a:spcBef>
                  <a:spcPts val="1000"/>
                </a:spcBef>
                <a:spcAft>
                  <a:spcPts val="0"/>
                </a:spcAft>
                <a:buSzPts val="1200"/>
                <a:buFont typeface="Roboto"/>
                <a:buChar char="❖"/>
              </a:pPr>
              <a:r>
                <a:rPr b="1" lang="en" sz="1200">
                  <a:latin typeface="Roboto"/>
                  <a:ea typeface="Roboto"/>
                  <a:cs typeface="Roboto"/>
                  <a:sym typeface="Roboto"/>
                </a:rPr>
                <a:t>335K parameter</a:t>
              </a:r>
              <a:endParaRPr b="1" sz="1200">
                <a:latin typeface="Roboto"/>
                <a:ea typeface="Roboto"/>
                <a:cs typeface="Roboto"/>
                <a:sym typeface="Roboto"/>
              </a:endParaRPr>
            </a:p>
            <a:p>
              <a:pPr indent="-190500" lvl="0" marL="171450" rtl="0" algn="l">
                <a:lnSpc>
                  <a:spcPct val="115000"/>
                </a:lnSpc>
                <a:spcBef>
                  <a:spcPts val="1000"/>
                </a:spcBef>
                <a:spcAft>
                  <a:spcPts val="0"/>
                </a:spcAft>
                <a:buSzPts val="1200"/>
                <a:buFont typeface="Roboto"/>
                <a:buChar char="❖"/>
              </a:pPr>
              <a:r>
                <a:rPr b="1" lang="en" sz="1200">
                  <a:latin typeface="Roboto"/>
                  <a:ea typeface="Roboto"/>
                  <a:cs typeface="Roboto"/>
                  <a:sym typeface="Roboto"/>
                </a:rPr>
                <a:t>16 Attention Heads</a:t>
              </a:r>
              <a:endParaRPr b="1" sz="1200">
                <a:latin typeface="Roboto"/>
                <a:ea typeface="Roboto"/>
                <a:cs typeface="Roboto"/>
                <a:sym typeface="Roboto"/>
              </a:endParaRPr>
            </a:p>
            <a:p>
              <a:pPr indent="-190500" lvl="0" marL="171450" rtl="0" algn="l">
                <a:lnSpc>
                  <a:spcPct val="115000"/>
                </a:lnSpc>
                <a:spcBef>
                  <a:spcPts val="1000"/>
                </a:spcBef>
                <a:spcAft>
                  <a:spcPts val="0"/>
                </a:spcAft>
                <a:buSzPts val="1200"/>
                <a:buFont typeface="Roboto"/>
                <a:buChar char="❖"/>
              </a:pPr>
              <a:r>
                <a:rPr b="1" lang="en" sz="1200">
                  <a:latin typeface="Roboto"/>
                  <a:ea typeface="Roboto"/>
                  <a:cs typeface="Roboto"/>
                  <a:sym typeface="Roboto"/>
                </a:rPr>
                <a:t>24 Encoder Layers</a:t>
              </a:r>
              <a:endParaRPr b="1" sz="1200">
                <a:latin typeface="Roboto"/>
                <a:ea typeface="Roboto"/>
                <a:cs typeface="Roboto"/>
                <a:sym typeface="Roboto"/>
              </a:endParaRPr>
            </a:p>
            <a:p>
              <a:pPr indent="0" lvl="0" marL="457200" rtl="0" algn="l">
                <a:lnSpc>
                  <a:spcPct val="115000"/>
                </a:lnSpc>
                <a:spcBef>
                  <a:spcPts val="1000"/>
                </a:spcBef>
                <a:spcAft>
                  <a:spcPts val="0"/>
                </a:spcAft>
                <a:buNone/>
              </a:pPr>
              <a:r>
                <a:t/>
              </a:r>
              <a:endParaRPr sz="1200">
                <a:latin typeface="Roboto"/>
                <a:ea typeface="Roboto"/>
                <a:cs typeface="Roboto"/>
                <a:sym typeface="Roboto"/>
              </a:endParaRPr>
            </a:p>
            <a:p>
              <a:pPr indent="0" lvl="0" marL="457200" rtl="0" algn="l">
                <a:lnSpc>
                  <a:spcPct val="115000"/>
                </a:lnSpc>
                <a:spcBef>
                  <a:spcPts val="1000"/>
                </a:spcBef>
                <a:spcAft>
                  <a:spcPts val="0"/>
                </a:spcAft>
                <a:buNone/>
              </a:pPr>
              <a:r>
                <a:t/>
              </a:r>
              <a:endParaRPr sz="1200">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p:txBody>
        </p:sp>
      </p:grpSp>
      <p:grpSp>
        <p:nvGrpSpPr>
          <p:cNvPr id="169" name="Google Shape;169;p18"/>
          <p:cNvGrpSpPr/>
          <p:nvPr/>
        </p:nvGrpSpPr>
        <p:grpSpPr>
          <a:xfrm>
            <a:off x="2339625" y="961175"/>
            <a:ext cx="2541300" cy="3483050"/>
            <a:chOff x="2263425" y="1189775"/>
            <a:chExt cx="2541300" cy="3483050"/>
          </a:xfrm>
        </p:grpSpPr>
        <p:sp>
          <p:nvSpPr>
            <p:cNvPr id="170" name="Google Shape;170;p18"/>
            <p:cNvSpPr/>
            <p:nvPr/>
          </p:nvSpPr>
          <p:spPr>
            <a:xfrm>
              <a:off x="2263425" y="1189775"/>
              <a:ext cx="2541300" cy="669000"/>
            </a:xfrm>
            <a:prstGeom prst="chevron">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Average Pooler Model</a:t>
              </a:r>
              <a:endParaRPr b="1">
                <a:solidFill>
                  <a:schemeClr val="dk1"/>
                </a:solidFill>
                <a:latin typeface="Roboto"/>
                <a:ea typeface="Roboto"/>
                <a:cs typeface="Roboto"/>
                <a:sym typeface="Roboto"/>
              </a:endParaRPr>
            </a:p>
          </p:txBody>
        </p:sp>
        <p:sp>
          <p:nvSpPr>
            <p:cNvPr id="171" name="Google Shape;171;p18"/>
            <p:cNvSpPr txBox="1"/>
            <p:nvPr/>
          </p:nvSpPr>
          <p:spPr>
            <a:xfrm>
              <a:off x="2512202" y="2057125"/>
              <a:ext cx="1905000" cy="2615700"/>
            </a:xfrm>
            <a:prstGeom prst="rect">
              <a:avLst/>
            </a:prstGeom>
            <a:solidFill>
              <a:srgbClr val="C5D8F1"/>
            </a:solidFill>
            <a:ln>
              <a:noFill/>
            </a:ln>
          </p:spPr>
          <p:txBody>
            <a:bodyPr anchorCtr="0" anchor="t" bIns="91425" lIns="91425" spcFirstLastPara="1" rIns="91425" wrap="square" tIns="91425">
              <a:noAutofit/>
            </a:bodyPr>
            <a:lstStyle/>
            <a:p>
              <a:pPr indent="-190500" lvl="0" marL="171450" rtl="0" algn="l">
                <a:lnSpc>
                  <a:spcPct val="115000"/>
                </a:lnSpc>
                <a:spcBef>
                  <a:spcPts val="0"/>
                </a:spcBef>
                <a:spcAft>
                  <a:spcPts val="0"/>
                </a:spcAft>
                <a:buClr>
                  <a:srgbClr val="000000"/>
                </a:buClr>
                <a:buSzPts val="1200"/>
                <a:buFont typeface="Roboto"/>
                <a:buChar char="❖"/>
              </a:pPr>
              <a:r>
                <a:rPr b="1" lang="en" sz="1200">
                  <a:latin typeface="Roboto"/>
                  <a:ea typeface="Roboto"/>
                  <a:cs typeface="Roboto"/>
                  <a:sym typeface="Roboto"/>
                </a:rPr>
                <a:t>E</a:t>
              </a:r>
              <a:r>
                <a:rPr b="1" lang="en" sz="1200">
                  <a:solidFill>
                    <a:schemeClr val="dk1"/>
                  </a:solidFill>
                  <a:latin typeface="Roboto"/>
                  <a:ea typeface="Roboto"/>
                  <a:cs typeface="Roboto"/>
                  <a:sym typeface="Roboto"/>
                </a:rPr>
                <a:t>xtracted the weights of all layers of the baseline model</a:t>
              </a:r>
              <a:endParaRPr b="1" sz="1200">
                <a:solidFill>
                  <a:schemeClr val="dk1"/>
                </a:solidFill>
                <a:latin typeface="Roboto"/>
                <a:ea typeface="Roboto"/>
                <a:cs typeface="Roboto"/>
                <a:sym typeface="Roboto"/>
              </a:endParaRPr>
            </a:p>
            <a:p>
              <a:pPr indent="-190500" lvl="0" marL="171450" rtl="0" algn="l">
                <a:lnSpc>
                  <a:spcPct val="115000"/>
                </a:lnSpc>
                <a:spcBef>
                  <a:spcPts val="1000"/>
                </a:spcBef>
                <a:spcAft>
                  <a:spcPts val="0"/>
                </a:spcAft>
                <a:buClr>
                  <a:srgbClr val="000000"/>
                </a:buClr>
                <a:buSzPts val="1200"/>
                <a:buFont typeface="Roboto"/>
                <a:buChar char="❖"/>
              </a:pPr>
              <a:r>
                <a:rPr b="1" lang="en" sz="1200">
                  <a:solidFill>
                    <a:schemeClr val="dk1"/>
                  </a:solidFill>
                  <a:latin typeface="Roboto"/>
                  <a:ea typeface="Roboto"/>
                  <a:cs typeface="Roboto"/>
                  <a:sym typeface="Roboto"/>
                </a:rPr>
                <a:t>Apply uniform weights to linearly combine embeddings of all 25 layers into a single set of vectors</a:t>
              </a:r>
              <a:endParaRPr b="1" sz="1200">
                <a:solidFill>
                  <a:srgbClr val="000000"/>
                </a:solidFill>
                <a:latin typeface="Roboto"/>
                <a:ea typeface="Roboto"/>
                <a:cs typeface="Roboto"/>
                <a:sym typeface="Roboto"/>
              </a:endParaRPr>
            </a:p>
            <a:p>
              <a:pPr indent="0" lvl="0" marL="457200" rtl="0" algn="l">
                <a:lnSpc>
                  <a:spcPct val="115000"/>
                </a:lnSpc>
                <a:spcBef>
                  <a:spcPts val="1000"/>
                </a:spcBef>
                <a:spcAft>
                  <a:spcPts val="0"/>
                </a:spcAft>
                <a:buNone/>
              </a:pPr>
              <a:r>
                <a:t/>
              </a:r>
              <a:endParaRPr sz="1200">
                <a:solidFill>
                  <a:srgbClr val="000000"/>
                </a:solidFill>
                <a:latin typeface="Roboto"/>
                <a:ea typeface="Roboto"/>
                <a:cs typeface="Roboto"/>
                <a:sym typeface="Roboto"/>
              </a:endParaRPr>
            </a:p>
            <a:p>
              <a:pPr indent="0" lvl="0" marL="457200" rtl="0" algn="l">
                <a:lnSpc>
                  <a:spcPct val="115000"/>
                </a:lnSpc>
                <a:spcBef>
                  <a:spcPts val="1000"/>
                </a:spcBef>
                <a:spcAft>
                  <a:spcPts val="0"/>
                </a:spcAft>
                <a:buNone/>
              </a:pPr>
              <a:r>
                <a:t/>
              </a:r>
              <a:endParaRPr sz="1200">
                <a:solidFill>
                  <a:srgbClr val="000000"/>
                </a:solidFill>
                <a:latin typeface="Roboto"/>
                <a:ea typeface="Roboto"/>
                <a:cs typeface="Roboto"/>
                <a:sym typeface="Roboto"/>
              </a:endParaRPr>
            </a:p>
            <a:p>
              <a:pPr indent="0" lvl="0" marL="457200" rtl="0" algn="l">
                <a:lnSpc>
                  <a:spcPct val="115000"/>
                </a:lnSpc>
                <a:spcBef>
                  <a:spcPts val="1000"/>
                </a:spcBef>
                <a:spcAft>
                  <a:spcPts val="1000"/>
                </a:spcAft>
                <a:buNone/>
              </a:pPr>
              <a:r>
                <a:t/>
              </a:r>
              <a:endParaRPr sz="1200">
                <a:solidFill>
                  <a:srgbClr val="000000"/>
                </a:solidFill>
                <a:latin typeface="Roboto"/>
                <a:ea typeface="Roboto"/>
                <a:cs typeface="Roboto"/>
                <a:sym typeface="Roboto"/>
              </a:endParaRPr>
            </a:p>
          </p:txBody>
        </p:sp>
      </p:grpSp>
      <p:grpSp>
        <p:nvGrpSpPr>
          <p:cNvPr id="172" name="Google Shape;172;p18"/>
          <p:cNvGrpSpPr/>
          <p:nvPr/>
        </p:nvGrpSpPr>
        <p:grpSpPr>
          <a:xfrm>
            <a:off x="6472939" y="961175"/>
            <a:ext cx="2541300" cy="3483050"/>
            <a:chOff x="6396739" y="1189775"/>
            <a:chExt cx="2541300" cy="3483050"/>
          </a:xfrm>
        </p:grpSpPr>
        <p:sp>
          <p:nvSpPr>
            <p:cNvPr id="173" name="Google Shape;173;p18"/>
            <p:cNvSpPr/>
            <p:nvPr/>
          </p:nvSpPr>
          <p:spPr>
            <a:xfrm>
              <a:off x="6396739" y="1189775"/>
              <a:ext cx="2541300" cy="669000"/>
            </a:xfrm>
            <a:prstGeom prst="chevron">
              <a:avLst>
                <a:gd fmla="val 50000" name="adj"/>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 Can we optimize Selection?</a:t>
              </a:r>
              <a:endParaRPr>
                <a:solidFill>
                  <a:srgbClr val="FFFFFF"/>
                </a:solidFill>
                <a:latin typeface="Roboto"/>
                <a:ea typeface="Roboto"/>
                <a:cs typeface="Roboto"/>
                <a:sym typeface="Roboto"/>
              </a:endParaRPr>
            </a:p>
          </p:txBody>
        </p:sp>
        <p:sp>
          <p:nvSpPr>
            <p:cNvPr id="174" name="Google Shape;174;p18"/>
            <p:cNvSpPr txBox="1"/>
            <p:nvPr/>
          </p:nvSpPr>
          <p:spPr>
            <a:xfrm>
              <a:off x="6714905" y="2057125"/>
              <a:ext cx="1905000" cy="2615700"/>
            </a:xfrm>
            <a:prstGeom prst="rect">
              <a:avLst/>
            </a:prstGeom>
            <a:solidFill>
              <a:srgbClr val="C5D8F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Roboto"/>
                  <a:ea typeface="Roboto"/>
                  <a:cs typeface="Roboto"/>
                  <a:sym typeface="Roboto"/>
                </a:rPr>
                <a:t>Questions: </a:t>
              </a:r>
              <a:endParaRPr b="1" sz="1200">
                <a:solidFill>
                  <a:schemeClr val="dk1"/>
                </a:solidFill>
                <a:latin typeface="Roboto"/>
                <a:ea typeface="Roboto"/>
                <a:cs typeface="Roboto"/>
                <a:sym typeface="Roboto"/>
              </a:endParaRPr>
            </a:p>
            <a:p>
              <a:pPr indent="-190500" lvl="0" marL="171450" rtl="0" algn="l">
                <a:lnSpc>
                  <a:spcPct val="115000"/>
                </a:lnSpc>
                <a:spcBef>
                  <a:spcPts val="100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How do weights distribute among the layers?</a:t>
              </a:r>
              <a:endParaRPr b="1" sz="1200">
                <a:solidFill>
                  <a:schemeClr val="dk1"/>
                </a:solidFill>
                <a:latin typeface="Roboto"/>
                <a:ea typeface="Roboto"/>
                <a:cs typeface="Roboto"/>
                <a:sym typeface="Roboto"/>
              </a:endParaRPr>
            </a:p>
            <a:p>
              <a:pPr indent="-190500" lvl="0" marL="171450" rtl="0" algn="l">
                <a:lnSpc>
                  <a:spcPct val="115000"/>
                </a:lnSpc>
                <a:spcBef>
                  <a:spcPts val="100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How do these weights change by epoch?</a:t>
              </a:r>
              <a:endParaRPr b="1" sz="1200">
                <a:solidFill>
                  <a:schemeClr val="dk1"/>
                </a:solidFill>
                <a:latin typeface="Roboto"/>
                <a:ea typeface="Roboto"/>
                <a:cs typeface="Roboto"/>
                <a:sym typeface="Roboto"/>
              </a:endParaRPr>
            </a:p>
            <a:p>
              <a:pPr indent="0" lvl="0" marL="457200" rtl="0" algn="l">
                <a:lnSpc>
                  <a:spcPct val="115000"/>
                </a:lnSpc>
                <a:spcBef>
                  <a:spcPts val="1000"/>
                </a:spcBef>
                <a:spcAft>
                  <a:spcPts val="1000"/>
                </a:spcAft>
                <a:buNone/>
              </a:pPr>
              <a:r>
                <a:t/>
              </a:r>
              <a:endParaRPr sz="1200">
                <a:solidFill>
                  <a:srgbClr val="000000"/>
                </a:solidFill>
                <a:latin typeface="Roboto"/>
                <a:ea typeface="Roboto"/>
                <a:cs typeface="Roboto"/>
                <a:sym typeface="Roboto"/>
              </a:endParaRPr>
            </a:p>
          </p:txBody>
        </p:sp>
      </p:grpSp>
      <p:grpSp>
        <p:nvGrpSpPr>
          <p:cNvPr id="175" name="Google Shape;175;p18"/>
          <p:cNvGrpSpPr/>
          <p:nvPr/>
        </p:nvGrpSpPr>
        <p:grpSpPr>
          <a:xfrm>
            <a:off x="4406174" y="961175"/>
            <a:ext cx="2541300" cy="3483050"/>
            <a:chOff x="4329974" y="1189775"/>
            <a:chExt cx="2541300" cy="3483050"/>
          </a:xfrm>
        </p:grpSpPr>
        <p:sp>
          <p:nvSpPr>
            <p:cNvPr id="176" name="Google Shape;176;p18"/>
            <p:cNvSpPr/>
            <p:nvPr/>
          </p:nvSpPr>
          <p:spPr>
            <a:xfrm>
              <a:off x="4329974" y="1189775"/>
              <a:ext cx="2541300" cy="669000"/>
            </a:xfrm>
            <a:prstGeom prst="chevron">
              <a:avLst>
                <a:gd fmla="val 50000" name="adj"/>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Learned Pooler Model</a:t>
              </a:r>
              <a:endParaRPr b="1">
                <a:solidFill>
                  <a:schemeClr val="dk1"/>
                </a:solidFill>
                <a:latin typeface="Roboto"/>
                <a:ea typeface="Roboto"/>
                <a:cs typeface="Roboto"/>
                <a:sym typeface="Roboto"/>
              </a:endParaRPr>
            </a:p>
          </p:txBody>
        </p:sp>
        <p:sp>
          <p:nvSpPr>
            <p:cNvPr id="177" name="Google Shape;177;p18"/>
            <p:cNvSpPr txBox="1"/>
            <p:nvPr/>
          </p:nvSpPr>
          <p:spPr>
            <a:xfrm>
              <a:off x="4613553" y="2057125"/>
              <a:ext cx="1905000" cy="2615700"/>
            </a:xfrm>
            <a:prstGeom prst="rect">
              <a:avLst/>
            </a:prstGeom>
            <a:solidFill>
              <a:srgbClr val="C5D8F1"/>
            </a:solidFill>
            <a:ln>
              <a:noFill/>
            </a:ln>
          </p:spPr>
          <p:txBody>
            <a:bodyPr anchorCtr="0" anchor="t" bIns="91425" lIns="91425" spcFirstLastPara="1" rIns="91425" wrap="square" tIns="91425">
              <a:noAutofit/>
            </a:bodyPr>
            <a:lstStyle/>
            <a:p>
              <a:pPr indent="-203200" lvl="0" marL="171450" rtl="0" algn="l">
                <a:lnSpc>
                  <a:spcPct val="115000"/>
                </a:lnSpc>
                <a:spcBef>
                  <a:spcPts val="0"/>
                </a:spcBef>
                <a:spcAft>
                  <a:spcPts val="0"/>
                </a:spcAft>
                <a:buClr>
                  <a:srgbClr val="000000"/>
                </a:buClr>
                <a:buSzPts val="1400"/>
                <a:buFont typeface="Roboto"/>
                <a:buChar char="❖"/>
              </a:pPr>
              <a:r>
                <a:rPr b="1" lang="en" sz="1200">
                  <a:solidFill>
                    <a:schemeClr val="dk1"/>
                  </a:solidFill>
                  <a:latin typeface="Roboto"/>
                  <a:ea typeface="Roboto"/>
                  <a:cs typeface="Roboto"/>
                  <a:sym typeface="Roboto"/>
                </a:rPr>
                <a:t>Instead of equal weight for each layer, implemented the learned pooling method </a:t>
              </a:r>
              <a:r>
                <a:rPr b="1" baseline="30000" lang="en" sz="1200">
                  <a:solidFill>
                    <a:schemeClr val="dk1"/>
                  </a:solidFill>
                  <a:latin typeface="Roboto"/>
                  <a:ea typeface="Roboto"/>
                  <a:cs typeface="Roboto"/>
                  <a:sym typeface="Roboto"/>
                </a:rPr>
                <a:t>1</a:t>
              </a:r>
              <a:r>
                <a:rPr b="1" lang="en" sz="1200">
                  <a:solidFill>
                    <a:schemeClr val="dk1"/>
                  </a:solidFill>
                  <a:latin typeface="Roboto"/>
                  <a:ea typeface="Roboto"/>
                  <a:cs typeface="Roboto"/>
                  <a:sym typeface="Roboto"/>
                </a:rPr>
                <a:t> </a:t>
              </a:r>
              <a:endParaRPr b="1" sz="1200">
                <a:solidFill>
                  <a:schemeClr val="dk1"/>
                </a:solidFill>
                <a:latin typeface="Roboto"/>
                <a:ea typeface="Roboto"/>
                <a:cs typeface="Roboto"/>
                <a:sym typeface="Roboto"/>
              </a:endParaRPr>
            </a:p>
            <a:p>
              <a:pPr indent="0" lvl="0" marL="0" rtl="0" algn="just">
                <a:lnSpc>
                  <a:spcPct val="107916"/>
                </a:lnSpc>
                <a:spcBef>
                  <a:spcPts val="1000"/>
                </a:spcBef>
                <a:spcAft>
                  <a:spcPts val="0"/>
                </a:spcAft>
                <a:buNone/>
              </a:pPr>
              <a:r>
                <a:t/>
              </a:r>
              <a:endParaRPr sz="1000">
                <a:solidFill>
                  <a:schemeClr val="dk1"/>
                </a:solidFill>
                <a:latin typeface="Calibri"/>
                <a:ea typeface="Calibri"/>
                <a:cs typeface="Calibri"/>
                <a:sym typeface="Calibri"/>
              </a:endParaRPr>
            </a:p>
            <a:p>
              <a:pPr indent="-190500" lvl="0" marL="171450" rtl="0" algn="l">
                <a:lnSpc>
                  <a:spcPct val="115000"/>
                </a:lnSpc>
                <a:spcBef>
                  <a:spcPts val="0"/>
                </a:spcBef>
                <a:spcAft>
                  <a:spcPts val="1000"/>
                </a:spcAft>
                <a:buClr>
                  <a:srgbClr val="000000"/>
                </a:buClr>
                <a:buSzPts val="1200"/>
                <a:buFont typeface="Roboto"/>
                <a:buChar char="❖"/>
              </a:pPr>
              <a:r>
                <a:t/>
              </a:r>
              <a:endParaRPr sz="1200">
                <a:latin typeface="Roboto"/>
                <a:ea typeface="Roboto"/>
                <a:cs typeface="Roboto"/>
                <a:sym typeface="Roboto"/>
              </a:endParaRPr>
            </a:p>
          </p:txBody>
        </p:sp>
      </p:grpSp>
      <p:pic>
        <p:nvPicPr>
          <p:cNvPr id="178" name="Google Shape;178;p18"/>
          <p:cNvPicPr preferRelativeResize="0"/>
          <p:nvPr/>
        </p:nvPicPr>
        <p:blipFill>
          <a:blip r:embed="rId3">
            <a:alphaModFix/>
          </a:blip>
          <a:stretch>
            <a:fillRect/>
          </a:stretch>
        </p:blipFill>
        <p:spPr>
          <a:xfrm>
            <a:off x="4700600" y="3113973"/>
            <a:ext cx="1876425" cy="586500"/>
          </a:xfrm>
          <a:prstGeom prst="rect">
            <a:avLst/>
          </a:prstGeom>
          <a:noFill/>
          <a:ln>
            <a:noFill/>
          </a:ln>
        </p:spPr>
      </p:pic>
      <p:sp>
        <p:nvSpPr>
          <p:cNvPr id="179" name="Google Shape;179;p18"/>
          <p:cNvSpPr txBox="1"/>
          <p:nvPr/>
        </p:nvSpPr>
        <p:spPr>
          <a:xfrm>
            <a:off x="4406175" y="4648250"/>
            <a:ext cx="4614900" cy="332400"/>
          </a:xfrm>
          <a:prstGeom prst="rect">
            <a:avLst/>
          </a:prstGeom>
          <a:solidFill>
            <a:schemeClr val="dk2"/>
          </a:solidFill>
          <a:ln>
            <a:noFill/>
          </a:ln>
        </p:spPr>
        <p:txBody>
          <a:bodyPr anchorCtr="0" anchor="t" bIns="91425" lIns="91425" spcFirstLastPara="1" rIns="91425" wrap="square" tIns="91425">
            <a:noAutofit/>
          </a:bodyPr>
          <a:lstStyle/>
          <a:p>
            <a:pPr indent="-285750" lvl="0" marL="457200" rtl="0" algn="l">
              <a:spcBef>
                <a:spcPts val="0"/>
              </a:spcBef>
              <a:spcAft>
                <a:spcPts val="0"/>
              </a:spcAft>
              <a:buClr>
                <a:schemeClr val="lt1"/>
              </a:buClr>
              <a:buSzPts val="900"/>
              <a:buAutoNum type="arabicPeriod"/>
            </a:pPr>
            <a:r>
              <a:rPr lang="en" sz="900">
                <a:solidFill>
                  <a:schemeClr val="lt1"/>
                </a:solidFill>
              </a:rPr>
              <a:t>The learned pooling method was </a:t>
            </a:r>
            <a:r>
              <a:rPr lang="en" sz="1000">
                <a:solidFill>
                  <a:schemeClr val="dk1"/>
                </a:solidFill>
                <a:latin typeface="Calibri"/>
                <a:ea typeface="Calibri"/>
                <a:cs typeface="Calibri"/>
                <a:sym typeface="Calibri"/>
              </a:rPr>
              <a:t> </a:t>
            </a:r>
            <a:r>
              <a:rPr lang="en" sz="1000">
                <a:solidFill>
                  <a:schemeClr val="lt1"/>
                </a:solidFill>
                <a:latin typeface="Calibri"/>
                <a:ea typeface="Calibri"/>
                <a:cs typeface="Calibri"/>
                <a:sym typeface="Calibri"/>
              </a:rPr>
              <a:t>described in Peters et al. 2018a paper. 𝜸</a:t>
            </a:r>
            <a:r>
              <a:rPr baseline="-25000" lang="en" sz="1000">
                <a:solidFill>
                  <a:schemeClr val="lt1"/>
                </a:solidFill>
                <a:latin typeface="Calibri"/>
                <a:ea typeface="Calibri"/>
                <a:cs typeface="Calibri"/>
                <a:sym typeface="Calibri"/>
              </a:rPr>
              <a:t>t</a:t>
            </a:r>
            <a:r>
              <a:rPr lang="en" sz="1000">
                <a:solidFill>
                  <a:schemeClr val="lt1"/>
                </a:solidFill>
                <a:latin typeface="Calibri"/>
                <a:ea typeface="Calibri"/>
                <a:cs typeface="Calibri"/>
                <a:sym typeface="Calibri"/>
              </a:rPr>
              <a:t> is the scalar of parameters and S</a:t>
            </a:r>
            <a:r>
              <a:rPr baseline="-25000" lang="en" sz="1000">
                <a:solidFill>
                  <a:schemeClr val="lt1"/>
                </a:solidFill>
                <a:latin typeface="Calibri"/>
                <a:ea typeface="Calibri"/>
                <a:cs typeface="Calibri"/>
                <a:sym typeface="Calibri"/>
              </a:rPr>
              <a:t>t </a:t>
            </a:r>
            <a:r>
              <a:rPr lang="en" sz="1000">
                <a:solidFill>
                  <a:schemeClr val="lt1"/>
                </a:solidFill>
                <a:latin typeface="Calibri"/>
                <a:ea typeface="Calibri"/>
                <a:cs typeface="Calibri"/>
                <a:sym typeface="Calibri"/>
              </a:rPr>
              <a:t>is the softmax of the encoder weights</a:t>
            </a:r>
            <a:endParaRPr sz="9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9"/>
          <p:cNvSpPr txBox="1"/>
          <p:nvPr/>
        </p:nvSpPr>
        <p:spPr>
          <a:xfrm>
            <a:off x="0" y="586500"/>
            <a:ext cx="9144000" cy="45570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86" name="Google Shape;186;p19"/>
          <p:cNvSpPr txBox="1"/>
          <p:nvPr>
            <p:ph type="ctrTitle"/>
          </p:nvPr>
        </p:nvSpPr>
        <p:spPr>
          <a:xfrm>
            <a:off x="0" y="0"/>
            <a:ext cx="9144000" cy="586500"/>
          </a:xfrm>
          <a:prstGeom prst="rect">
            <a:avLst/>
          </a:prstGeom>
          <a:solidFill>
            <a:srgbClr val="C5D8F1"/>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21951"/>
              <a:buNone/>
            </a:pPr>
            <a:r>
              <a:rPr lang="en" sz="2733"/>
              <a:t>What did we observe in hidden states for SQuad 2.0?</a:t>
            </a:r>
            <a:br>
              <a:rPr lang="en" sz="2400">
                <a:solidFill>
                  <a:schemeClr val="dk1"/>
                </a:solidFill>
              </a:rPr>
            </a:br>
            <a:endParaRPr sz="2400">
              <a:solidFill>
                <a:schemeClr val="dk1"/>
              </a:solidFill>
            </a:endParaRPr>
          </a:p>
        </p:txBody>
      </p:sp>
      <p:pic>
        <p:nvPicPr>
          <p:cNvPr id="187" name="Google Shape;187;p19"/>
          <p:cNvPicPr preferRelativeResize="0"/>
          <p:nvPr/>
        </p:nvPicPr>
        <p:blipFill>
          <a:blip r:embed="rId3">
            <a:alphaModFix/>
          </a:blip>
          <a:stretch>
            <a:fillRect/>
          </a:stretch>
        </p:blipFill>
        <p:spPr>
          <a:xfrm>
            <a:off x="2438400" y="1066800"/>
            <a:ext cx="3776950" cy="3383925"/>
          </a:xfrm>
          <a:prstGeom prst="rect">
            <a:avLst/>
          </a:prstGeom>
          <a:noFill/>
          <a:ln>
            <a:noFill/>
          </a:ln>
        </p:spPr>
      </p:pic>
      <p:sp>
        <p:nvSpPr>
          <p:cNvPr id="188" name="Google Shape;188;p19"/>
          <p:cNvSpPr txBox="1"/>
          <p:nvPr/>
        </p:nvSpPr>
        <p:spPr>
          <a:xfrm>
            <a:off x="924700" y="970075"/>
            <a:ext cx="13836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Later </a:t>
            </a:r>
            <a:r>
              <a:rPr b="1" lang="en" sz="1800">
                <a:solidFill>
                  <a:schemeClr val="lt1"/>
                </a:solidFill>
              </a:rPr>
              <a:t>Layer</a:t>
            </a:r>
            <a:endParaRPr b="1" sz="1800">
              <a:solidFill>
                <a:schemeClr val="lt1"/>
              </a:solidFill>
            </a:endParaRPr>
          </a:p>
        </p:txBody>
      </p:sp>
      <p:sp>
        <p:nvSpPr>
          <p:cNvPr id="189" name="Google Shape;189;p19"/>
          <p:cNvSpPr/>
          <p:nvPr/>
        </p:nvSpPr>
        <p:spPr>
          <a:xfrm>
            <a:off x="1371075" y="1734300"/>
            <a:ext cx="408000" cy="2652600"/>
          </a:xfrm>
          <a:prstGeom prst="downArrow">
            <a:avLst>
              <a:gd fmla="val 50000" name="adj1"/>
              <a:gd fmla="val 50000" name="adj2"/>
            </a:avLst>
          </a:prstGeom>
          <a:gradFill>
            <a:gsLst>
              <a:gs pos="0">
                <a:srgbClr val="DDDDDD"/>
              </a:gs>
              <a:gs pos="100000">
                <a:srgbClr val="91919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txBox="1"/>
          <p:nvPr/>
        </p:nvSpPr>
        <p:spPr>
          <a:xfrm>
            <a:off x="6563500" y="970075"/>
            <a:ext cx="13836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Higher Weights</a:t>
            </a:r>
            <a:endParaRPr b="1" sz="1800">
              <a:solidFill>
                <a:schemeClr val="lt1"/>
              </a:solidFill>
            </a:endParaRPr>
          </a:p>
        </p:txBody>
      </p:sp>
      <p:sp>
        <p:nvSpPr>
          <p:cNvPr id="191" name="Google Shape;191;p19"/>
          <p:cNvSpPr/>
          <p:nvPr/>
        </p:nvSpPr>
        <p:spPr>
          <a:xfrm>
            <a:off x="7009875" y="1734300"/>
            <a:ext cx="408000" cy="2652600"/>
          </a:xfrm>
          <a:prstGeom prst="downArrow">
            <a:avLst>
              <a:gd fmla="val 50000" name="adj1"/>
              <a:gd fmla="val 50000" name="adj2"/>
            </a:avLst>
          </a:prstGeom>
          <a:gradFill>
            <a:gsLst>
              <a:gs pos="0">
                <a:srgbClr val="DDDDDD"/>
              </a:gs>
              <a:gs pos="100000">
                <a:srgbClr val="91919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txBox="1"/>
          <p:nvPr/>
        </p:nvSpPr>
        <p:spPr>
          <a:xfrm>
            <a:off x="886450" y="2257175"/>
            <a:ext cx="484500" cy="7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grpSp>
        <p:nvGrpSpPr>
          <p:cNvPr id="197" name="Google Shape;197;p20"/>
          <p:cNvGrpSpPr/>
          <p:nvPr/>
        </p:nvGrpSpPr>
        <p:grpSpPr>
          <a:xfrm>
            <a:off x="6781125" y="2356250"/>
            <a:ext cx="1179300" cy="427875"/>
            <a:chOff x="6285850" y="2313375"/>
            <a:chExt cx="1179300" cy="427875"/>
          </a:xfrm>
        </p:grpSpPr>
        <p:grpSp>
          <p:nvGrpSpPr>
            <p:cNvPr id="198" name="Google Shape;198;p20"/>
            <p:cNvGrpSpPr/>
            <p:nvPr/>
          </p:nvGrpSpPr>
          <p:grpSpPr>
            <a:xfrm>
              <a:off x="6285850" y="2313375"/>
              <a:ext cx="1179300" cy="89700"/>
              <a:chOff x="6362050" y="2313375"/>
              <a:chExt cx="1179300" cy="89700"/>
            </a:xfrm>
          </p:grpSpPr>
          <p:sp>
            <p:nvSpPr>
              <p:cNvPr id="199" name="Google Shape;199;p20"/>
              <p:cNvSpPr txBox="1"/>
              <p:nvPr/>
            </p:nvSpPr>
            <p:spPr>
              <a:xfrm>
                <a:off x="63620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txBox="1"/>
              <p:nvPr/>
            </p:nvSpPr>
            <p:spPr>
              <a:xfrm>
                <a:off x="65144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txBox="1"/>
              <p:nvPr/>
            </p:nvSpPr>
            <p:spPr>
              <a:xfrm>
                <a:off x="66668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txBox="1"/>
              <p:nvPr/>
            </p:nvSpPr>
            <p:spPr>
              <a:xfrm>
                <a:off x="68192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txBox="1"/>
              <p:nvPr/>
            </p:nvSpPr>
            <p:spPr>
              <a:xfrm>
                <a:off x="69716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txBox="1"/>
              <p:nvPr/>
            </p:nvSpPr>
            <p:spPr>
              <a:xfrm>
                <a:off x="71240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txBox="1"/>
              <p:nvPr/>
            </p:nvSpPr>
            <p:spPr>
              <a:xfrm>
                <a:off x="72764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txBox="1"/>
              <p:nvPr/>
            </p:nvSpPr>
            <p:spPr>
              <a:xfrm>
                <a:off x="74288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20"/>
            <p:cNvGrpSpPr/>
            <p:nvPr/>
          </p:nvGrpSpPr>
          <p:grpSpPr>
            <a:xfrm>
              <a:off x="6285850" y="2426100"/>
              <a:ext cx="1179300" cy="89700"/>
              <a:chOff x="6362050" y="2313375"/>
              <a:chExt cx="1179300" cy="89700"/>
            </a:xfrm>
          </p:grpSpPr>
          <p:sp>
            <p:nvSpPr>
              <p:cNvPr id="208" name="Google Shape;208;p20"/>
              <p:cNvSpPr txBox="1"/>
              <p:nvPr/>
            </p:nvSpPr>
            <p:spPr>
              <a:xfrm>
                <a:off x="63620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txBox="1"/>
              <p:nvPr/>
            </p:nvSpPr>
            <p:spPr>
              <a:xfrm>
                <a:off x="65144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txBox="1"/>
              <p:nvPr/>
            </p:nvSpPr>
            <p:spPr>
              <a:xfrm>
                <a:off x="66668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txBox="1"/>
              <p:nvPr/>
            </p:nvSpPr>
            <p:spPr>
              <a:xfrm>
                <a:off x="68192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txBox="1"/>
              <p:nvPr/>
            </p:nvSpPr>
            <p:spPr>
              <a:xfrm>
                <a:off x="69716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txBox="1"/>
              <p:nvPr/>
            </p:nvSpPr>
            <p:spPr>
              <a:xfrm>
                <a:off x="71240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nvSpPr>
            <p:spPr>
              <a:xfrm>
                <a:off x="72764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txBox="1"/>
              <p:nvPr/>
            </p:nvSpPr>
            <p:spPr>
              <a:xfrm>
                <a:off x="74288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0"/>
            <p:cNvGrpSpPr/>
            <p:nvPr/>
          </p:nvGrpSpPr>
          <p:grpSpPr>
            <a:xfrm>
              <a:off x="6285850" y="2538825"/>
              <a:ext cx="1179300" cy="89700"/>
              <a:chOff x="6362050" y="2313375"/>
              <a:chExt cx="1179300" cy="89700"/>
            </a:xfrm>
          </p:grpSpPr>
          <p:sp>
            <p:nvSpPr>
              <p:cNvPr id="217" name="Google Shape;217;p20"/>
              <p:cNvSpPr txBox="1"/>
              <p:nvPr/>
            </p:nvSpPr>
            <p:spPr>
              <a:xfrm>
                <a:off x="63620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txBox="1"/>
              <p:nvPr/>
            </p:nvSpPr>
            <p:spPr>
              <a:xfrm>
                <a:off x="65144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txBox="1"/>
              <p:nvPr/>
            </p:nvSpPr>
            <p:spPr>
              <a:xfrm>
                <a:off x="66668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txBox="1"/>
              <p:nvPr/>
            </p:nvSpPr>
            <p:spPr>
              <a:xfrm>
                <a:off x="68192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txBox="1"/>
              <p:nvPr/>
            </p:nvSpPr>
            <p:spPr>
              <a:xfrm>
                <a:off x="69716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txBox="1"/>
              <p:nvPr/>
            </p:nvSpPr>
            <p:spPr>
              <a:xfrm>
                <a:off x="71240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txBox="1"/>
              <p:nvPr/>
            </p:nvSpPr>
            <p:spPr>
              <a:xfrm>
                <a:off x="72764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txBox="1"/>
              <p:nvPr/>
            </p:nvSpPr>
            <p:spPr>
              <a:xfrm>
                <a:off x="74288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20"/>
            <p:cNvGrpSpPr/>
            <p:nvPr/>
          </p:nvGrpSpPr>
          <p:grpSpPr>
            <a:xfrm>
              <a:off x="6285850" y="2651550"/>
              <a:ext cx="1179300" cy="89700"/>
              <a:chOff x="6362050" y="2313375"/>
              <a:chExt cx="1179300" cy="89700"/>
            </a:xfrm>
          </p:grpSpPr>
          <p:sp>
            <p:nvSpPr>
              <p:cNvPr id="226" name="Google Shape;226;p20"/>
              <p:cNvSpPr txBox="1"/>
              <p:nvPr/>
            </p:nvSpPr>
            <p:spPr>
              <a:xfrm>
                <a:off x="63620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txBox="1"/>
              <p:nvPr/>
            </p:nvSpPr>
            <p:spPr>
              <a:xfrm>
                <a:off x="65144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txBox="1"/>
              <p:nvPr/>
            </p:nvSpPr>
            <p:spPr>
              <a:xfrm>
                <a:off x="66668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txBox="1"/>
              <p:nvPr/>
            </p:nvSpPr>
            <p:spPr>
              <a:xfrm>
                <a:off x="68192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txBox="1"/>
              <p:nvPr/>
            </p:nvSpPr>
            <p:spPr>
              <a:xfrm>
                <a:off x="69716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txBox="1"/>
              <p:nvPr/>
            </p:nvSpPr>
            <p:spPr>
              <a:xfrm>
                <a:off x="71240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txBox="1"/>
              <p:nvPr/>
            </p:nvSpPr>
            <p:spPr>
              <a:xfrm>
                <a:off x="72764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txBox="1"/>
              <p:nvPr/>
            </p:nvSpPr>
            <p:spPr>
              <a:xfrm>
                <a:off x="7428850" y="2313375"/>
                <a:ext cx="112500" cy="89700"/>
              </a:xfrm>
              <a:prstGeom prst="rect">
                <a:avLst/>
              </a:prstGeom>
              <a:solidFill>
                <a:srgbClr val="9900FF"/>
              </a:solidFill>
              <a:ln cap="flat" cmpd="sng" w="9525">
                <a:solidFill>
                  <a:srgbClr val="9772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4" name="Google Shape;234;p20"/>
          <p:cNvSpPr txBox="1"/>
          <p:nvPr/>
        </p:nvSpPr>
        <p:spPr>
          <a:xfrm>
            <a:off x="0" y="586500"/>
            <a:ext cx="9144000" cy="45570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36" name="Google Shape;236;p20"/>
          <p:cNvSpPr txBox="1"/>
          <p:nvPr>
            <p:ph type="ctrTitle"/>
          </p:nvPr>
        </p:nvSpPr>
        <p:spPr>
          <a:xfrm>
            <a:off x="0" y="0"/>
            <a:ext cx="9144000" cy="586500"/>
          </a:xfrm>
          <a:prstGeom prst="rect">
            <a:avLst/>
          </a:prstGeom>
          <a:solidFill>
            <a:srgbClr val="C5D8F1"/>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21951"/>
              <a:buNone/>
            </a:pPr>
            <a:r>
              <a:rPr lang="en" sz="2733"/>
              <a:t>Our Best Model T-6 </a:t>
            </a:r>
            <a:endParaRPr sz="2400"/>
          </a:p>
        </p:txBody>
      </p:sp>
      <p:sp>
        <p:nvSpPr>
          <p:cNvPr id="237" name="Google Shape;237;p20"/>
          <p:cNvSpPr txBox="1"/>
          <p:nvPr/>
        </p:nvSpPr>
        <p:spPr>
          <a:xfrm>
            <a:off x="886450" y="2257175"/>
            <a:ext cx="484500" cy="7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a:off x="228725" y="1465500"/>
            <a:ext cx="1680000" cy="279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0"/>
          <p:cNvSpPr txBox="1"/>
          <p:nvPr/>
        </p:nvSpPr>
        <p:spPr>
          <a:xfrm>
            <a:off x="228725" y="729900"/>
            <a:ext cx="1983000" cy="393600"/>
          </a:xfrm>
          <a:prstGeom prst="rect">
            <a:avLst/>
          </a:prstGeom>
          <a:solidFill>
            <a:srgbClr val="3C78D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BERT </a:t>
            </a:r>
            <a:r>
              <a:rPr b="1" baseline="-25000" lang="en">
                <a:solidFill>
                  <a:schemeClr val="lt1"/>
                </a:solidFill>
              </a:rPr>
              <a:t>large, Uncased</a:t>
            </a:r>
            <a:endParaRPr b="1" baseline="-25000">
              <a:solidFill>
                <a:schemeClr val="lt1"/>
              </a:solidFill>
            </a:endParaRPr>
          </a:p>
        </p:txBody>
      </p:sp>
      <p:sp>
        <p:nvSpPr>
          <p:cNvPr id="240" name="Google Shape;240;p20"/>
          <p:cNvSpPr/>
          <p:nvPr/>
        </p:nvSpPr>
        <p:spPr>
          <a:xfrm>
            <a:off x="3513575" y="2836500"/>
            <a:ext cx="200400" cy="258300"/>
          </a:xfrm>
          <a:prstGeom prst="downArrow">
            <a:avLst>
              <a:gd fmla="val 50000" name="adj1"/>
              <a:gd fmla="val 586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txBox="1"/>
          <p:nvPr/>
        </p:nvSpPr>
        <p:spPr>
          <a:xfrm>
            <a:off x="2657525" y="3168300"/>
            <a:ext cx="1584000" cy="325800"/>
          </a:xfrm>
          <a:prstGeom prst="rect">
            <a:avLst/>
          </a:prstGeom>
          <a:noFill/>
          <a:ln cap="flat" cmpd="sng" w="9525">
            <a:solidFill>
              <a:srgbClr val="D10D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Target</a:t>
            </a:r>
            <a:r>
              <a:rPr b="1" lang="en" sz="1300">
                <a:solidFill>
                  <a:schemeClr val="lt1"/>
                </a:solidFill>
              </a:rPr>
              <a:t> Six Layers</a:t>
            </a:r>
            <a:endParaRPr b="1" baseline="-25000" sz="1300">
              <a:solidFill>
                <a:schemeClr val="lt1"/>
              </a:solidFill>
            </a:endParaRPr>
          </a:p>
        </p:txBody>
      </p:sp>
      <p:sp>
        <p:nvSpPr>
          <p:cNvPr id="242" name="Google Shape;242;p20"/>
          <p:cNvSpPr txBox="1"/>
          <p:nvPr/>
        </p:nvSpPr>
        <p:spPr>
          <a:xfrm>
            <a:off x="2572325" y="1639750"/>
            <a:ext cx="1906800" cy="3258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rPr>
              <a:t>Input Layer 0:  (N, 386, 1024, 1)</a:t>
            </a:r>
            <a:endParaRPr sz="900">
              <a:solidFill>
                <a:schemeClr val="lt1"/>
              </a:solidFill>
            </a:endParaRPr>
          </a:p>
          <a:p>
            <a:pPr indent="0" lvl="0" marL="0" rtl="0" algn="ctr">
              <a:spcBef>
                <a:spcPts val="0"/>
              </a:spcBef>
              <a:spcAft>
                <a:spcPts val="0"/>
              </a:spcAft>
              <a:buNone/>
            </a:pPr>
            <a:r>
              <a:rPr lang="en" sz="900">
                <a:solidFill>
                  <a:schemeClr val="lt1"/>
                </a:solidFill>
              </a:rPr>
              <a:t>Lay 1-24:         (N, 386, 1024, 24)</a:t>
            </a:r>
            <a:endParaRPr sz="900">
              <a:solidFill>
                <a:schemeClr val="lt1"/>
              </a:solidFill>
            </a:endParaRPr>
          </a:p>
        </p:txBody>
      </p:sp>
      <p:sp>
        <p:nvSpPr>
          <p:cNvPr id="243" name="Google Shape;243;p20"/>
          <p:cNvSpPr txBox="1"/>
          <p:nvPr/>
        </p:nvSpPr>
        <p:spPr>
          <a:xfrm>
            <a:off x="2485200" y="3421225"/>
            <a:ext cx="2086800" cy="1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rPr>
              <a:t>Lay 19-24:     (N, 386, 1024, 6)</a:t>
            </a:r>
            <a:endParaRPr sz="900">
              <a:solidFill>
                <a:schemeClr val="lt1"/>
              </a:solidFill>
            </a:endParaRPr>
          </a:p>
        </p:txBody>
      </p:sp>
      <p:sp>
        <p:nvSpPr>
          <p:cNvPr id="244" name="Google Shape;244;p20"/>
          <p:cNvSpPr/>
          <p:nvPr/>
        </p:nvSpPr>
        <p:spPr>
          <a:xfrm flipH="1">
            <a:off x="1001125" y="2862875"/>
            <a:ext cx="112500" cy="897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flipH="1">
            <a:off x="1001125" y="3091475"/>
            <a:ext cx="112500" cy="897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p:nvPr/>
        </p:nvSpPr>
        <p:spPr>
          <a:xfrm flipH="1">
            <a:off x="1001125" y="2253275"/>
            <a:ext cx="112500" cy="897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p:nvPr/>
        </p:nvSpPr>
        <p:spPr>
          <a:xfrm flipH="1">
            <a:off x="1001125" y="2024675"/>
            <a:ext cx="112500" cy="897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
          <p:cNvSpPr txBox="1"/>
          <p:nvPr/>
        </p:nvSpPr>
        <p:spPr>
          <a:xfrm>
            <a:off x="2572450" y="4524275"/>
            <a:ext cx="2086800" cy="325800"/>
          </a:xfrm>
          <a:prstGeom prst="rect">
            <a:avLst/>
          </a:prstGeom>
          <a:solidFill>
            <a:schemeClr val="dk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rPr>
              <a:t>Training Embeddings</a:t>
            </a:r>
            <a:r>
              <a:rPr lang="en" sz="1100">
                <a:solidFill>
                  <a:schemeClr val="lt1"/>
                </a:solidFill>
              </a:rPr>
              <a:t>:  </a:t>
            </a:r>
            <a:endParaRPr sz="1100">
              <a:solidFill>
                <a:schemeClr val="lt1"/>
              </a:solidFill>
            </a:endParaRPr>
          </a:p>
          <a:p>
            <a:pPr indent="0" lvl="0" marL="0" rtl="0" algn="ctr">
              <a:spcBef>
                <a:spcPts val="0"/>
              </a:spcBef>
              <a:spcAft>
                <a:spcPts val="0"/>
              </a:spcAft>
              <a:buNone/>
            </a:pPr>
            <a:r>
              <a:rPr lang="en" sz="900">
                <a:solidFill>
                  <a:schemeClr val="lt1"/>
                </a:solidFill>
              </a:rPr>
              <a:t>(131911, 386, 1024, 6)</a:t>
            </a:r>
            <a:endParaRPr sz="900">
              <a:solidFill>
                <a:schemeClr val="lt1"/>
              </a:solidFill>
            </a:endParaRPr>
          </a:p>
        </p:txBody>
      </p:sp>
      <p:sp>
        <p:nvSpPr>
          <p:cNvPr id="249" name="Google Shape;249;p20"/>
          <p:cNvSpPr/>
          <p:nvPr/>
        </p:nvSpPr>
        <p:spPr>
          <a:xfrm>
            <a:off x="3467075" y="4379875"/>
            <a:ext cx="224700" cy="190800"/>
          </a:xfrm>
          <a:prstGeom prst="upArrow">
            <a:avLst>
              <a:gd fmla="val 50000" name="adj1"/>
              <a:gd fmla="val 4114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20"/>
          <p:cNvGrpSpPr/>
          <p:nvPr/>
        </p:nvGrpSpPr>
        <p:grpSpPr>
          <a:xfrm>
            <a:off x="5737950" y="1846292"/>
            <a:ext cx="108900" cy="1717446"/>
            <a:chOff x="5433100" y="2250750"/>
            <a:chExt cx="112500" cy="891300"/>
          </a:xfrm>
        </p:grpSpPr>
        <p:sp>
          <p:nvSpPr>
            <p:cNvPr id="251" name="Google Shape;251;p20"/>
            <p:cNvSpPr txBox="1"/>
            <p:nvPr/>
          </p:nvSpPr>
          <p:spPr>
            <a:xfrm>
              <a:off x="5433100" y="2250750"/>
              <a:ext cx="112500" cy="1293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txBox="1"/>
            <p:nvPr/>
          </p:nvSpPr>
          <p:spPr>
            <a:xfrm>
              <a:off x="5433100" y="2403150"/>
              <a:ext cx="112500" cy="1293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txBox="1"/>
            <p:nvPr/>
          </p:nvSpPr>
          <p:spPr>
            <a:xfrm>
              <a:off x="5433100" y="2555550"/>
              <a:ext cx="112500" cy="1293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txBox="1"/>
            <p:nvPr/>
          </p:nvSpPr>
          <p:spPr>
            <a:xfrm>
              <a:off x="5433100" y="2707950"/>
              <a:ext cx="112500" cy="1293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txBox="1"/>
            <p:nvPr/>
          </p:nvSpPr>
          <p:spPr>
            <a:xfrm>
              <a:off x="5433100" y="2860350"/>
              <a:ext cx="112500" cy="1293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txBox="1"/>
            <p:nvPr/>
          </p:nvSpPr>
          <p:spPr>
            <a:xfrm>
              <a:off x="5433100" y="3012750"/>
              <a:ext cx="112500" cy="1293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20"/>
          <p:cNvSpPr txBox="1"/>
          <p:nvPr/>
        </p:nvSpPr>
        <p:spPr>
          <a:xfrm>
            <a:off x="4942225" y="1415700"/>
            <a:ext cx="1680000" cy="42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lt1"/>
                </a:solidFill>
              </a:rPr>
              <a:t>(6, )</a:t>
            </a:r>
            <a:endParaRPr b="1" sz="900">
              <a:solidFill>
                <a:schemeClr val="lt1"/>
              </a:solidFill>
            </a:endParaRPr>
          </a:p>
        </p:txBody>
      </p:sp>
      <p:sp>
        <p:nvSpPr>
          <p:cNvPr id="258" name="Google Shape;258;p20"/>
          <p:cNvSpPr txBox="1"/>
          <p:nvPr/>
        </p:nvSpPr>
        <p:spPr>
          <a:xfrm>
            <a:off x="5227875" y="4502425"/>
            <a:ext cx="2086800" cy="3258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Y</a:t>
            </a:r>
            <a:r>
              <a:rPr baseline="-25000" lang="en" sz="800">
                <a:solidFill>
                  <a:schemeClr val="lt1"/>
                </a:solidFill>
              </a:rPr>
              <a:t>t</a:t>
            </a:r>
            <a:r>
              <a:rPr lang="en" sz="800">
                <a:solidFill>
                  <a:schemeClr val="lt1"/>
                </a:solidFill>
              </a:rPr>
              <a:t> is the scaler</a:t>
            </a:r>
            <a:endParaRPr sz="800">
              <a:solidFill>
                <a:schemeClr val="lt1"/>
              </a:solidFill>
            </a:endParaRPr>
          </a:p>
          <a:p>
            <a:pPr indent="0" lvl="0" marL="0" rtl="0" algn="l">
              <a:spcBef>
                <a:spcPts val="0"/>
              </a:spcBef>
              <a:spcAft>
                <a:spcPts val="0"/>
              </a:spcAft>
              <a:buNone/>
            </a:pPr>
            <a:r>
              <a:rPr lang="en" sz="800">
                <a:solidFill>
                  <a:schemeClr val="lt1"/>
                </a:solidFill>
              </a:rPr>
              <a:t>S</a:t>
            </a:r>
            <a:r>
              <a:rPr baseline="-25000" lang="en" sz="800">
                <a:solidFill>
                  <a:schemeClr val="lt1"/>
                </a:solidFill>
              </a:rPr>
              <a:t>t </a:t>
            </a:r>
            <a:r>
              <a:rPr lang="en" sz="800">
                <a:solidFill>
                  <a:schemeClr val="lt1"/>
                </a:solidFill>
              </a:rPr>
              <a:t>is the softmax of the encoder weights</a:t>
            </a:r>
            <a:endParaRPr sz="800">
              <a:solidFill>
                <a:schemeClr val="lt1"/>
              </a:solidFill>
            </a:endParaRPr>
          </a:p>
        </p:txBody>
      </p:sp>
      <p:sp>
        <p:nvSpPr>
          <p:cNvPr id="259" name="Google Shape;259;p20"/>
          <p:cNvSpPr txBox="1"/>
          <p:nvPr/>
        </p:nvSpPr>
        <p:spPr>
          <a:xfrm>
            <a:off x="6929350" y="1263300"/>
            <a:ext cx="2190300" cy="25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Concatenate Embeddings</a:t>
            </a:r>
            <a:endParaRPr b="1" sz="1200">
              <a:solidFill>
                <a:schemeClr val="lt1"/>
              </a:solidFill>
            </a:endParaRPr>
          </a:p>
          <a:p>
            <a:pPr indent="0" lvl="0" marL="0" rtl="0" algn="ctr">
              <a:spcBef>
                <a:spcPts val="0"/>
              </a:spcBef>
              <a:spcAft>
                <a:spcPts val="0"/>
              </a:spcAft>
              <a:buNone/>
            </a:pPr>
            <a:r>
              <a:rPr lang="en" sz="900">
                <a:solidFill>
                  <a:schemeClr val="lt1"/>
                </a:solidFill>
              </a:rPr>
              <a:t>(N, 386, 1024)</a:t>
            </a:r>
            <a:endParaRPr sz="900">
              <a:solidFill>
                <a:schemeClr val="lt1"/>
              </a:solidFill>
            </a:endParaRPr>
          </a:p>
        </p:txBody>
      </p:sp>
      <p:sp>
        <p:nvSpPr>
          <p:cNvPr id="260" name="Google Shape;260;p20"/>
          <p:cNvSpPr txBox="1"/>
          <p:nvPr/>
        </p:nvSpPr>
        <p:spPr>
          <a:xfrm>
            <a:off x="7729713" y="3182425"/>
            <a:ext cx="8298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rPr>
              <a:t>Span Start</a:t>
            </a:r>
            <a:endParaRPr sz="900">
              <a:solidFill>
                <a:schemeClr val="lt1"/>
              </a:solidFill>
            </a:endParaRPr>
          </a:p>
        </p:txBody>
      </p:sp>
      <p:sp>
        <p:nvSpPr>
          <p:cNvPr id="261" name="Google Shape;261;p20"/>
          <p:cNvSpPr txBox="1"/>
          <p:nvPr/>
        </p:nvSpPr>
        <p:spPr>
          <a:xfrm>
            <a:off x="8010826" y="3517500"/>
            <a:ext cx="6921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rPr>
              <a:t>Span End</a:t>
            </a:r>
            <a:endParaRPr sz="900">
              <a:solidFill>
                <a:schemeClr val="lt1"/>
              </a:solidFill>
            </a:endParaRPr>
          </a:p>
        </p:txBody>
      </p:sp>
      <p:cxnSp>
        <p:nvCxnSpPr>
          <p:cNvPr id="262" name="Google Shape;262;p20"/>
          <p:cNvCxnSpPr>
            <a:stCxn id="263" idx="3"/>
            <a:endCxn id="253" idx="1"/>
          </p:cNvCxnSpPr>
          <p:nvPr/>
        </p:nvCxnSpPr>
        <p:spPr>
          <a:xfrm flipH="1" rot="10800000">
            <a:off x="4342350" y="2558185"/>
            <a:ext cx="1395600" cy="1725600"/>
          </a:xfrm>
          <a:prstGeom prst="straightConnector1">
            <a:avLst/>
          </a:prstGeom>
          <a:noFill/>
          <a:ln cap="flat" cmpd="sng" w="9525">
            <a:solidFill>
              <a:srgbClr val="FF0000"/>
            </a:solidFill>
            <a:prstDash val="solid"/>
            <a:round/>
            <a:headEnd len="med" w="med" type="none"/>
            <a:tailEnd len="med" w="med" type="none"/>
          </a:ln>
        </p:spPr>
      </p:cxnSp>
      <p:cxnSp>
        <p:nvCxnSpPr>
          <p:cNvPr id="264" name="Google Shape;264;p20"/>
          <p:cNvCxnSpPr>
            <a:stCxn id="265" idx="3"/>
            <a:endCxn id="253" idx="1"/>
          </p:cNvCxnSpPr>
          <p:nvPr/>
        </p:nvCxnSpPr>
        <p:spPr>
          <a:xfrm flipH="1" rot="10800000">
            <a:off x="4448771" y="2558316"/>
            <a:ext cx="1289100" cy="1401300"/>
          </a:xfrm>
          <a:prstGeom prst="straightConnector1">
            <a:avLst/>
          </a:prstGeom>
          <a:noFill/>
          <a:ln cap="flat" cmpd="sng" w="9525">
            <a:solidFill>
              <a:srgbClr val="D10D22"/>
            </a:solidFill>
            <a:prstDash val="solid"/>
            <a:round/>
            <a:headEnd len="med" w="med" type="none"/>
            <a:tailEnd len="med" w="med" type="none"/>
          </a:ln>
        </p:spPr>
      </p:cxnSp>
      <p:sp>
        <p:nvSpPr>
          <p:cNvPr id="266" name="Google Shape;266;p20"/>
          <p:cNvSpPr txBox="1"/>
          <p:nvPr/>
        </p:nvSpPr>
        <p:spPr>
          <a:xfrm>
            <a:off x="7317950" y="2631050"/>
            <a:ext cx="12891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200">
                <a:solidFill>
                  <a:schemeClr val="lt1"/>
                </a:solidFill>
                <a:latin typeface="EB Garamond"/>
                <a:ea typeface="EB Garamond"/>
                <a:cs typeface="EB Garamond"/>
                <a:sym typeface="EB Garamond"/>
              </a:rPr>
              <a:t>Dense(N, </a:t>
            </a:r>
            <a:r>
              <a:rPr b="1" lang="en" sz="1200">
                <a:solidFill>
                  <a:schemeClr val="lt1"/>
                </a:solidFill>
                <a:latin typeface="EB Garamond"/>
                <a:ea typeface="EB Garamond"/>
                <a:cs typeface="EB Garamond"/>
                <a:sym typeface="EB Garamond"/>
              </a:rPr>
              <a:t>2, </a:t>
            </a:r>
            <a:r>
              <a:rPr b="1" lang="en" sz="1200">
                <a:solidFill>
                  <a:schemeClr val="lt1"/>
                </a:solidFill>
                <a:latin typeface="EB Garamond"/>
                <a:ea typeface="EB Garamond"/>
                <a:cs typeface="EB Garamond"/>
                <a:sym typeface="EB Garamond"/>
              </a:rPr>
              <a:t>386)</a:t>
            </a:r>
            <a:endParaRPr>
              <a:solidFill>
                <a:schemeClr val="lt1"/>
              </a:solidFill>
            </a:endParaRPr>
          </a:p>
        </p:txBody>
      </p:sp>
      <p:pic>
        <p:nvPicPr>
          <p:cNvPr id="267" name="Google Shape;267;p20"/>
          <p:cNvPicPr preferRelativeResize="0"/>
          <p:nvPr/>
        </p:nvPicPr>
        <p:blipFill>
          <a:blip r:embed="rId3">
            <a:alphaModFix/>
          </a:blip>
          <a:stretch>
            <a:fillRect/>
          </a:stretch>
        </p:blipFill>
        <p:spPr>
          <a:xfrm>
            <a:off x="5245325" y="3840275"/>
            <a:ext cx="1179300" cy="393600"/>
          </a:xfrm>
          <a:prstGeom prst="rect">
            <a:avLst/>
          </a:prstGeom>
          <a:noFill/>
          <a:ln>
            <a:noFill/>
          </a:ln>
        </p:spPr>
      </p:pic>
      <p:sp>
        <p:nvSpPr>
          <p:cNvPr id="268" name="Google Shape;268;p20"/>
          <p:cNvSpPr/>
          <p:nvPr/>
        </p:nvSpPr>
        <p:spPr>
          <a:xfrm>
            <a:off x="372425" y="3974700"/>
            <a:ext cx="1392600" cy="190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t>Input Embedding Layer 0</a:t>
            </a:r>
            <a:endParaRPr b="1" sz="700"/>
          </a:p>
        </p:txBody>
      </p:sp>
      <p:sp>
        <p:nvSpPr>
          <p:cNvPr id="269" name="Google Shape;269;p20"/>
          <p:cNvSpPr/>
          <p:nvPr/>
        </p:nvSpPr>
        <p:spPr>
          <a:xfrm>
            <a:off x="372425" y="3746100"/>
            <a:ext cx="1392600" cy="1908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t>Encoder Layer 1</a:t>
            </a:r>
            <a:endParaRPr b="1" sz="700"/>
          </a:p>
        </p:txBody>
      </p:sp>
      <p:sp>
        <p:nvSpPr>
          <p:cNvPr id="270" name="Google Shape;270;p20"/>
          <p:cNvSpPr/>
          <p:nvPr/>
        </p:nvSpPr>
        <p:spPr>
          <a:xfrm>
            <a:off x="372425" y="3517500"/>
            <a:ext cx="1392600" cy="1908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t>Encoder Layer 2</a:t>
            </a:r>
            <a:endParaRPr b="1" sz="700"/>
          </a:p>
        </p:txBody>
      </p:sp>
      <p:sp>
        <p:nvSpPr>
          <p:cNvPr id="271" name="Google Shape;271;p20"/>
          <p:cNvSpPr/>
          <p:nvPr/>
        </p:nvSpPr>
        <p:spPr>
          <a:xfrm>
            <a:off x="372425" y="2526900"/>
            <a:ext cx="1392600" cy="1908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t>Encoder Layer 19</a:t>
            </a:r>
            <a:endParaRPr b="1" sz="700"/>
          </a:p>
        </p:txBody>
      </p:sp>
      <p:sp>
        <p:nvSpPr>
          <p:cNvPr id="272" name="Google Shape;272;p20"/>
          <p:cNvSpPr/>
          <p:nvPr/>
        </p:nvSpPr>
        <p:spPr>
          <a:xfrm>
            <a:off x="336125" y="1572175"/>
            <a:ext cx="1479000" cy="1217700"/>
          </a:xfrm>
          <a:prstGeom prst="rect">
            <a:avLst/>
          </a:prstGeom>
          <a:noFill/>
          <a:ln cap="flat" cmpd="sng" w="19050">
            <a:solidFill>
              <a:srgbClr val="D10D2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
          <p:cNvSpPr/>
          <p:nvPr/>
        </p:nvSpPr>
        <p:spPr>
          <a:xfrm flipH="1">
            <a:off x="1001125" y="3320075"/>
            <a:ext cx="112500" cy="897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0"/>
          <p:cNvSpPr/>
          <p:nvPr/>
        </p:nvSpPr>
        <p:spPr>
          <a:xfrm>
            <a:off x="372425" y="1612500"/>
            <a:ext cx="1392600" cy="1908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t>Encoder Layer 24</a:t>
            </a:r>
            <a:endParaRPr b="1" sz="700"/>
          </a:p>
        </p:txBody>
      </p:sp>
      <p:cxnSp>
        <p:nvCxnSpPr>
          <p:cNvPr id="275" name="Google Shape;275;p20"/>
          <p:cNvCxnSpPr/>
          <p:nvPr/>
        </p:nvCxnSpPr>
        <p:spPr>
          <a:xfrm>
            <a:off x="1829850" y="1718175"/>
            <a:ext cx="381900" cy="0"/>
          </a:xfrm>
          <a:prstGeom prst="straightConnector1">
            <a:avLst/>
          </a:prstGeom>
          <a:noFill/>
          <a:ln cap="flat" cmpd="sng" w="9525">
            <a:solidFill>
              <a:schemeClr val="lt1"/>
            </a:solidFill>
            <a:prstDash val="dot"/>
            <a:round/>
            <a:headEnd len="med" w="med" type="none"/>
            <a:tailEnd len="med" w="med" type="none"/>
          </a:ln>
        </p:spPr>
      </p:cxnSp>
      <p:cxnSp>
        <p:nvCxnSpPr>
          <p:cNvPr id="276" name="Google Shape;276;p20"/>
          <p:cNvCxnSpPr/>
          <p:nvPr/>
        </p:nvCxnSpPr>
        <p:spPr>
          <a:xfrm>
            <a:off x="1829850" y="2632575"/>
            <a:ext cx="381900" cy="0"/>
          </a:xfrm>
          <a:prstGeom prst="straightConnector1">
            <a:avLst/>
          </a:prstGeom>
          <a:noFill/>
          <a:ln cap="flat" cmpd="sng" w="9525">
            <a:solidFill>
              <a:schemeClr val="lt1"/>
            </a:solidFill>
            <a:prstDash val="dot"/>
            <a:round/>
            <a:headEnd len="med" w="med" type="none"/>
            <a:tailEnd len="med" w="med" type="none"/>
          </a:ln>
        </p:spPr>
      </p:cxnSp>
      <p:cxnSp>
        <p:nvCxnSpPr>
          <p:cNvPr id="277" name="Google Shape;277;p20"/>
          <p:cNvCxnSpPr/>
          <p:nvPr/>
        </p:nvCxnSpPr>
        <p:spPr>
          <a:xfrm>
            <a:off x="1829850" y="3623175"/>
            <a:ext cx="381900" cy="0"/>
          </a:xfrm>
          <a:prstGeom prst="straightConnector1">
            <a:avLst/>
          </a:prstGeom>
          <a:noFill/>
          <a:ln cap="flat" cmpd="sng" w="9525">
            <a:solidFill>
              <a:schemeClr val="lt1"/>
            </a:solidFill>
            <a:prstDash val="dot"/>
            <a:round/>
            <a:headEnd len="med" w="med" type="none"/>
            <a:tailEnd len="med" w="med" type="none"/>
          </a:ln>
        </p:spPr>
      </p:cxnSp>
      <p:cxnSp>
        <p:nvCxnSpPr>
          <p:cNvPr id="278" name="Google Shape;278;p20"/>
          <p:cNvCxnSpPr/>
          <p:nvPr/>
        </p:nvCxnSpPr>
        <p:spPr>
          <a:xfrm>
            <a:off x="1829850" y="3851775"/>
            <a:ext cx="381900" cy="0"/>
          </a:xfrm>
          <a:prstGeom prst="straightConnector1">
            <a:avLst/>
          </a:prstGeom>
          <a:noFill/>
          <a:ln cap="flat" cmpd="sng" w="9525">
            <a:solidFill>
              <a:schemeClr val="lt1"/>
            </a:solidFill>
            <a:prstDash val="dot"/>
            <a:round/>
            <a:headEnd len="med" w="med" type="none"/>
            <a:tailEnd len="med" w="med" type="none"/>
          </a:ln>
        </p:spPr>
      </p:cxnSp>
      <p:cxnSp>
        <p:nvCxnSpPr>
          <p:cNvPr id="279" name="Google Shape;279;p20"/>
          <p:cNvCxnSpPr/>
          <p:nvPr/>
        </p:nvCxnSpPr>
        <p:spPr>
          <a:xfrm>
            <a:off x="1829850" y="4080375"/>
            <a:ext cx="381900" cy="0"/>
          </a:xfrm>
          <a:prstGeom prst="straightConnector1">
            <a:avLst/>
          </a:prstGeom>
          <a:noFill/>
          <a:ln cap="flat" cmpd="sng" w="9525">
            <a:solidFill>
              <a:schemeClr val="lt1"/>
            </a:solidFill>
            <a:prstDash val="dot"/>
            <a:round/>
            <a:headEnd len="med" w="med" type="none"/>
            <a:tailEnd len="med" w="med" type="none"/>
          </a:ln>
        </p:spPr>
      </p:cxnSp>
      <p:cxnSp>
        <p:nvCxnSpPr>
          <p:cNvPr id="280" name="Google Shape;280;p20"/>
          <p:cNvCxnSpPr/>
          <p:nvPr/>
        </p:nvCxnSpPr>
        <p:spPr>
          <a:xfrm rot="10800000">
            <a:off x="2206950" y="1482475"/>
            <a:ext cx="8700" cy="2602500"/>
          </a:xfrm>
          <a:prstGeom prst="straightConnector1">
            <a:avLst/>
          </a:prstGeom>
          <a:noFill/>
          <a:ln cap="flat" cmpd="sng" w="9525">
            <a:solidFill>
              <a:schemeClr val="lt1"/>
            </a:solidFill>
            <a:prstDash val="dot"/>
            <a:round/>
            <a:headEnd len="med" w="med" type="none"/>
            <a:tailEnd len="med" w="med" type="none"/>
          </a:ln>
        </p:spPr>
      </p:cxnSp>
      <p:grpSp>
        <p:nvGrpSpPr>
          <p:cNvPr id="281" name="Google Shape;281;p20"/>
          <p:cNvGrpSpPr/>
          <p:nvPr/>
        </p:nvGrpSpPr>
        <p:grpSpPr>
          <a:xfrm>
            <a:off x="2733727" y="2114333"/>
            <a:ext cx="1757278" cy="683838"/>
            <a:chOff x="904900" y="2379875"/>
            <a:chExt cx="1057200" cy="664954"/>
          </a:xfrm>
        </p:grpSpPr>
        <p:grpSp>
          <p:nvGrpSpPr>
            <p:cNvPr id="282" name="Google Shape;282;p20"/>
            <p:cNvGrpSpPr/>
            <p:nvPr/>
          </p:nvGrpSpPr>
          <p:grpSpPr>
            <a:xfrm>
              <a:off x="1114700" y="2593929"/>
              <a:ext cx="828600" cy="450900"/>
              <a:chOff x="1143225" y="2593929"/>
              <a:chExt cx="828600" cy="450900"/>
            </a:xfrm>
          </p:grpSpPr>
          <p:grpSp>
            <p:nvGrpSpPr>
              <p:cNvPr id="283" name="Google Shape;283;p20"/>
              <p:cNvGrpSpPr/>
              <p:nvPr/>
            </p:nvGrpSpPr>
            <p:grpSpPr>
              <a:xfrm>
                <a:off x="1143225" y="2593929"/>
                <a:ext cx="828600" cy="69900"/>
                <a:chOff x="1143225" y="2593929"/>
                <a:chExt cx="828600" cy="69900"/>
              </a:xfrm>
            </p:grpSpPr>
            <p:sp>
              <p:nvSpPr>
                <p:cNvPr id="284" name="Google Shape;284;p20"/>
                <p:cNvSpPr txBox="1"/>
                <p:nvPr/>
              </p:nvSpPr>
              <p:spPr>
                <a:xfrm>
                  <a:off x="11432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0"/>
                <p:cNvSpPr txBox="1"/>
                <p:nvPr/>
              </p:nvSpPr>
              <p:spPr>
                <a:xfrm>
                  <a:off x="12194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0"/>
                <p:cNvSpPr txBox="1"/>
                <p:nvPr/>
              </p:nvSpPr>
              <p:spPr>
                <a:xfrm>
                  <a:off x="12956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txBox="1"/>
                <p:nvPr/>
              </p:nvSpPr>
              <p:spPr>
                <a:xfrm>
                  <a:off x="13718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
                <p:cNvSpPr txBox="1"/>
                <p:nvPr/>
              </p:nvSpPr>
              <p:spPr>
                <a:xfrm>
                  <a:off x="14480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
                <p:cNvSpPr txBox="1"/>
                <p:nvPr/>
              </p:nvSpPr>
              <p:spPr>
                <a:xfrm>
                  <a:off x="15242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txBox="1"/>
                <p:nvPr/>
              </p:nvSpPr>
              <p:spPr>
                <a:xfrm>
                  <a:off x="16004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txBox="1"/>
                <p:nvPr/>
              </p:nvSpPr>
              <p:spPr>
                <a:xfrm>
                  <a:off x="16766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0"/>
                <p:cNvSpPr txBox="1"/>
                <p:nvPr/>
              </p:nvSpPr>
              <p:spPr>
                <a:xfrm>
                  <a:off x="17528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0"/>
                <p:cNvSpPr txBox="1"/>
                <p:nvPr/>
              </p:nvSpPr>
              <p:spPr>
                <a:xfrm>
                  <a:off x="18290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0"/>
                <p:cNvSpPr txBox="1"/>
                <p:nvPr/>
              </p:nvSpPr>
              <p:spPr>
                <a:xfrm>
                  <a:off x="19052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20"/>
              <p:cNvGrpSpPr/>
              <p:nvPr/>
            </p:nvGrpSpPr>
            <p:grpSpPr>
              <a:xfrm>
                <a:off x="1143225" y="2670129"/>
                <a:ext cx="828600" cy="69900"/>
                <a:chOff x="1143225" y="2593929"/>
                <a:chExt cx="828600" cy="69900"/>
              </a:xfrm>
            </p:grpSpPr>
            <p:sp>
              <p:nvSpPr>
                <p:cNvPr id="296" name="Google Shape;296;p20"/>
                <p:cNvSpPr txBox="1"/>
                <p:nvPr/>
              </p:nvSpPr>
              <p:spPr>
                <a:xfrm>
                  <a:off x="11432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0"/>
                <p:cNvSpPr txBox="1"/>
                <p:nvPr/>
              </p:nvSpPr>
              <p:spPr>
                <a:xfrm>
                  <a:off x="12194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0"/>
                <p:cNvSpPr txBox="1"/>
                <p:nvPr/>
              </p:nvSpPr>
              <p:spPr>
                <a:xfrm>
                  <a:off x="12956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0"/>
                <p:cNvSpPr txBox="1"/>
                <p:nvPr/>
              </p:nvSpPr>
              <p:spPr>
                <a:xfrm>
                  <a:off x="13718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0"/>
                <p:cNvSpPr txBox="1"/>
                <p:nvPr/>
              </p:nvSpPr>
              <p:spPr>
                <a:xfrm>
                  <a:off x="14480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0"/>
                <p:cNvSpPr txBox="1"/>
                <p:nvPr/>
              </p:nvSpPr>
              <p:spPr>
                <a:xfrm>
                  <a:off x="15242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txBox="1"/>
                <p:nvPr/>
              </p:nvSpPr>
              <p:spPr>
                <a:xfrm>
                  <a:off x="16004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txBox="1"/>
                <p:nvPr/>
              </p:nvSpPr>
              <p:spPr>
                <a:xfrm>
                  <a:off x="16766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txBox="1"/>
                <p:nvPr/>
              </p:nvSpPr>
              <p:spPr>
                <a:xfrm>
                  <a:off x="17528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
                <p:cNvSpPr txBox="1"/>
                <p:nvPr/>
              </p:nvSpPr>
              <p:spPr>
                <a:xfrm>
                  <a:off x="18290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0"/>
                <p:cNvSpPr txBox="1"/>
                <p:nvPr/>
              </p:nvSpPr>
              <p:spPr>
                <a:xfrm>
                  <a:off x="19052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20"/>
              <p:cNvGrpSpPr/>
              <p:nvPr/>
            </p:nvGrpSpPr>
            <p:grpSpPr>
              <a:xfrm>
                <a:off x="1143225" y="2746329"/>
                <a:ext cx="828600" cy="69900"/>
                <a:chOff x="1143225" y="2593929"/>
                <a:chExt cx="828600" cy="69900"/>
              </a:xfrm>
            </p:grpSpPr>
            <p:sp>
              <p:nvSpPr>
                <p:cNvPr id="308" name="Google Shape;308;p20"/>
                <p:cNvSpPr txBox="1"/>
                <p:nvPr/>
              </p:nvSpPr>
              <p:spPr>
                <a:xfrm>
                  <a:off x="11432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txBox="1"/>
                <p:nvPr/>
              </p:nvSpPr>
              <p:spPr>
                <a:xfrm>
                  <a:off x="12194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
                <p:cNvSpPr txBox="1"/>
                <p:nvPr/>
              </p:nvSpPr>
              <p:spPr>
                <a:xfrm>
                  <a:off x="12956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0"/>
                <p:cNvSpPr txBox="1"/>
                <p:nvPr/>
              </p:nvSpPr>
              <p:spPr>
                <a:xfrm>
                  <a:off x="13718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0"/>
                <p:cNvSpPr txBox="1"/>
                <p:nvPr/>
              </p:nvSpPr>
              <p:spPr>
                <a:xfrm>
                  <a:off x="14480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0"/>
                <p:cNvSpPr txBox="1"/>
                <p:nvPr/>
              </p:nvSpPr>
              <p:spPr>
                <a:xfrm>
                  <a:off x="15242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0"/>
                <p:cNvSpPr txBox="1"/>
                <p:nvPr/>
              </p:nvSpPr>
              <p:spPr>
                <a:xfrm>
                  <a:off x="16004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0"/>
                <p:cNvSpPr txBox="1"/>
                <p:nvPr/>
              </p:nvSpPr>
              <p:spPr>
                <a:xfrm>
                  <a:off x="16766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0"/>
                <p:cNvSpPr txBox="1"/>
                <p:nvPr/>
              </p:nvSpPr>
              <p:spPr>
                <a:xfrm>
                  <a:off x="17528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0"/>
                <p:cNvSpPr txBox="1"/>
                <p:nvPr/>
              </p:nvSpPr>
              <p:spPr>
                <a:xfrm>
                  <a:off x="18290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0"/>
                <p:cNvSpPr txBox="1"/>
                <p:nvPr/>
              </p:nvSpPr>
              <p:spPr>
                <a:xfrm>
                  <a:off x="19052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20"/>
              <p:cNvGrpSpPr/>
              <p:nvPr/>
            </p:nvGrpSpPr>
            <p:grpSpPr>
              <a:xfrm>
                <a:off x="1143225" y="2822529"/>
                <a:ext cx="828600" cy="69900"/>
                <a:chOff x="1143225" y="2593929"/>
                <a:chExt cx="828600" cy="69900"/>
              </a:xfrm>
            </p:grpSpPr>
            <p:sp>
              <p:nvSpPr>
                <p:cNvPr id="320" name="Google Shape;320;p20"/>
                <p:cNvSpPr txBox="1"/>
                <p:nvPr/>
              </p:nvSpPr>
              <p:spPr>
                <a:xfrm>
                  <a:off x="11432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0"/>
                <p:cNvSpPr txBox="1"/>
                <p:nvPr/>
              </p:nvSpPr>
              <p:spPr>
                <a:xfrm>
                  <a:off x="12194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0"/>
                <p:cNvSpPr txBox="1"/>
                <p:nvPr/>
              </p:nvSpPr>
              <p:spPr>
                <a:xfrm>
                  <a:off x="12956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0"/>
                <p:cNvSpPr txBox="1"/>
                <p:nvPr/>
              </p:nvSpPr>
              <p:spPr>
                <a:xfrm>
                  <a:off x="13718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0"/>
                <p:cNvSpPr txBox="1"/>
                <p:nvPr/>
              </p:nvSpPr>
              <p:spPr>
                <a:xfrm>
                  <a:off x="14480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
                <p:cNvSpPr txBox="1"/>
                <p:nvPr/>
              </p:nvSpPr>
              <p:spPr>
                <a:xfrm>
                  <a:off x="15242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0"/>
                <p:cNvSpPr txBox="1"/>
                <p:nvPr/>
              </p:nvSpPr>
              <p:spPr>
                <a:xfrm>
                  <a:off x="16004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0"/>
                <p:cNvSpPr txBox="1"/>
                <p:nvPr/>
              </p:nvSpPr>
              <p:spPr>
                <a:xfrm>
                  <a:off x="16766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0"/>
                <p:cNvSpPr txBox="1"/>
                <p:nvPr/>
              </p:nvSpPr>
              <p:spPr>
                <a:xfrm>
                  <a:off x="17528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0"/>
                <p:cNvSpPr txBox="1"/>
                <p:nvPr/>
              </p:nvSpPr>
              <p:spPr>
                <a:xfrm>
                  <a:off x="18290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0"/>
                <p:cNvSpPr txBox="1"/>
                <p:nvPr/>
              </p:nvSpPr>
              <p:spPr>
                <a:xfrm>
                  <a:off x="19052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20"/>
              <p:cNvGrpSpPr/>
              <p:nvPr/>
            </p:nvGrpSpPr>
            <p:grpSpPr>
              <a:xfrm>
                <a:off x="1143225" y="2898729"/>
                <a:ext cx="828600" cy="69900"/>
                <a:chOff x="1143225" y="2593929"/>
                <a:chExt cx="828600" cy="69900"/>
              </a:xfrm>
            </p:grpSpPr>
            <p:sp>
              <p:nvSpPr>
                <p:cNvPr id="332" name="Google Shape;332;p20"/>
                <p:cNvSpPr txBox="1"/>
                <p:nvPr/>
              </p:nvSpPr>
              <p:spPr>
                <a:xfrm>
                  <a:off x="11432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0"/>
                <p:cNvSpPr txBox="1"/>
                <p:nvPr/>
              </p:nvSpPr>
              <p:spPr>
                <a:xfrm>
                  <a:off x="12194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0"/>
                <p:cNvSpPr txBox="1"/>
                <p:nvPr/>
              </p:nvSpPr>
              <p:spPr>
                <a:xfrm>
                  <a:off x="12956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txBox="1"/>
                <p:nvPr/>
              </p:nvSpPr>
              <p:spPr>
                <a:xfrm>
                  <a:off x="13718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txBox="1"/>
                <p:nvPr/>
              </p:nvSpPr>
              <p:spPr>
                <a:xfrm>
                  <a:off x="14480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0"/>
                <p:cNvSpPr txBox="1"/>
                <p:nvPr/>
              </p:nvSpPr>
              <p:spPr>
                <a:xfrm>
                  <a:off x="15242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0"/>
                <p:cNvSpPr txBox="1"/>
                <p:nvPr/>
              </p:nvSpPr>
              <p:spPr>
                <a:xfrm>
                  <a:off x="16004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
                <p:cNvSpPr txBox="1"/>
                <p:nvPr/>
              </p:nvSpPr>
              <p:spPr>
                <a:xfrm>
                  <a:off x="16766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0"/>
                <p:cNvSpPr txBox="1"/>
                <p:nvPr/>
              </p:nvSpPr>
              <p:spPr>
                <a:xfrm>
                  <a:off x="17528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0"/>
                <p:cNvSpPr txBox="1"/>
                <p:nvPr/>
              </p:nvSpPr>
              <p:spPr>
                <a:xfrm>
                  <a:off x="18290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0"/>
                <p:cNvSpPr txBox="1"/>
                <p:nvPr/>
              </p:nvSpPr>
              <p:spPr>
                <a:xfrm>
                  <a:off x="19052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20"/>
              <p:cNvGrpSpPr/>
              <p:nvPr/>
            </p:nvGrpSpPr>
            <p:grpSpPr>
              <a:xfrm>
                <a:off x="1143225" y="2974929"/>
                <a:ext cx="828600" cy="69900"/>
                <a:chOff x="1143225" y="2593929"/>
                <a:chExt cx="828600" cy="69900"/>
              </a:xfrm>
            </p:grpSpPr>
            <p:sp>
              <p:nvSpPr>
                <p:cNvPr id="344" name="Google Shape;344;p20"/>
                <p:cNvSpPr txBox="1"/>
                <p:nvPr/>
              </p:nvSpPr>
              <p:spPr>
                <a:xfrm>
                  <a:off x="11432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0"/>
                <p:cNvSpPr txBox="1"/>
                <p:nvPr/>
              </p:nvSpPr>
              <p:spPr>
                <a:xfrm>
                  <a:off x="12194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0"/>
                <p:cNvSpPr txBox="1"/>
                <p:nvPr/>
              </p:nvSpPr>
              <p:spPr>
                <a:xfrm>
                  <a:off x="12956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0"/>
                <p:cNvSpPr txBox="1"/>
                <p:nvPr/>
              </p:nvSpPr>
              <p:spPr>
                <a:xfrm>
                  <a:off x="13718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0"/>
                <p:cNvSpPr txBox="1"/>
                <p:nvPr/>
              </p:nvSpPr>
              <p:spPr>
                <a:xfrm>
                  <a:off x="14480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0"/>
                <p:cNvSpPr txBox="1"/>
                <p:nvPr/>
              </p:nvSpPr>
              <p:spPr>
                <a:xfrm>
                  <a:off x="15242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
                <p:cNvSpPr txBox="1"/>
                <p:nvPr/>
              </p:nvSpPr>
              <p:spPr>
                <a:xfrm>
                  <a:off x="16004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0"/>
                <p:cNvSpPr txBox="1"/>
                <p:nvPr/>
              </p:nvSpPr>
              <p:spPr>
                <a:xfrm>
                  <a:off x="16766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0"/>
                <p:cNvSpPr txBox="1"/>
                <p:nvPr/>
              </p:nvSpPr>
              <p:spPr>
                <a:xfrm>
                  <a:off x="17528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0"/>
                <p:cNvSpPr txBox="1"/>
                <p:nvPr/>
              </p:nvSpPr>
              <p:spPr>
                <a:xfrm>
                  <a:off x="18290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0"/>
                <p:cNvSpPr txBox="1"/>
                <p:nvPr/>
              </p:nvSpPr>
              <p:spPr>
                <a:xfrm>
                  <a:off x="1905225" y="2593929"/>
                  <a:ext cx="66600" cy="69900"/>
                </a:xfrm>
                <a:prstGeom prst="rect">
                  <a:avLst/>
                </a:prstGeom>
                <a:solidFill>
                  <a:srgbClr val="8F8F94"/>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 name="Google Shape;355;p20"/>
            <p:cNvGrpSpPr/>
            <p:nvPr/>
          </p:nvGrpSpPr>
          <p:grpSpPr>
            <a:xfrm>
              <a:off x="904900" y="2379875"/>
              <a:ext cx="828600" cy="457200"/>
              <a:chOff x="904900" y="2379875"/>
              <a:chExt cx="828600" cy="457200"/>
            </a:xfrm>
          </p:grpSpPr>
          <p:grpSp>
            <p:nvGrpSpPr>
              <p:cNvPr id="356" name="Google Shape;356;p20"/>
              <p:cNvGrpSpPr/>
              <p:nvPr/>
            </p:nvGrpSpPr>
            <p:grpSpPr>
              <a:xfrm>
                <a:off x="904900" y="2379875"/>
                <a:ext cx="828600" cy="76200"/>
                <a:chOff x="904900" y="2379875"/>
                <a:chExt cx="828600" cy="76200"/>
              </a:xfrm>
            </p:grpSpPr>
            <p:sp>
              <p:nvSpPr>
                <p:cNvPr id="357" name="Google Shape;357;p20"/>
                <p:cNvSpPr txBox="1"/>
                <p:nvPr/>
              </p:nvSpPr>
              <p:spPr>
                <a:xfrm>
                  <a:off x="904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txBox="1"/>
                <p:nvPr/>
              </p:nvSpPr>
              <p:spPr>
                <a:xfrm>
                  <a:off x="981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0"/>
                <p:cNvSpPr txBox="1"/>
                <p:nvPr/>
              </p:nvSpPr>
              <p:spPr>
                <a:xfrm>
                  <a:off x="1057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0"/>
                <p:cNvSpPr txBox="1"/>
                <p:nvPr/>
              </p:nvSpPr>
              <p:spPr>
                <a:xfrm>
                  <a:off x="1133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0"/>
                <p:cNvSpPr txBox="1"/>
                <p:nvPr/>
              </p:nvSpPr>
              <p:spPr>
                <a:xfrm>
                  <a:off x="1209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0"/>
                <p:cNvSpPr txBox="1"/>
                <p:nvPr/>
              </p:nvSpPr>
              <p:spPr>
                <a:xfrm>
                  <a:off x="1285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0"/>
                <p:cNvSpPr txBox="1"/>
                <p:nvPr/>
              </p:nvSpPr>
              <p:spPr>
                <a:xfrm>
                  <a:off x="1362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0"/>
                <p:cNvSpPr txBox="1"/>
                <p:nvPr/>
              </p:nvSpPr>
              <p:spPr>
                <a:xfrm>
                  <a:off x="1438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txBox="1"/>
                <p:nvPr/>
              </p:nvSpPr>
              <p:spPr>
                <a:xfrm>
                  <a:off x="1514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0"/>
                <p:cNvSpPr txBox="1"/>
                <p:nvPr/>
              </p:nvSpPr>
              <p:spPr>
                <a:xfrm>
                  <a:off x="1590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txBox="1"/>
                <p:nvPr/>
              </p:nvSpPr>
              <p:spPr>
                <a:xfrm>
                  <a:off x="1666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20"/>
              <p:cNvGrpSpPr/>
              <p:nvPr/>
            </p:nvGrpSpPr>
            <p:grpSpPr>
              <a:xfrm>
                <a:off x="904900" y="2456075"/>
                <a:ext cx="828600" cy="76200"/>
                <a:chOff x="904900" y="2379875"/>
                <a:chExt cx="828600" cy="76200"/>
              </a:xfrm>
            </p:grpSpPr>
            <p:sp>
              <p:nvSpPr>
                <p:cNvPr id="369" name="Google Shape;369;p20"/>
                <p:cNvSpPr txBox="1"/>
                <p:nvPr/>
              </p:nvSpPr>
              <p:spPr>
                <a:xfrm>
                  <a:off x="904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txBox="1"/>
                <p:nvPr/>
              </p:nvSpPr>
              <p:spPr>
                <a:xfrm>
                  <a:off x="981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txBox="1"/>
                <p:nvPr/>
              </p:nvSpPr>
              <p:spPr>
                <a:xfrm>
                  <a:off x="1057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txBox="1"/>
                <p:nvPr/>
              </p:nvSpPr>
              <p:spPr>
                <a:xfrm>
                  <a:off x="1133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txBox="1"/>
                <p:nvPr/>
              </p:nvSpPr>
              <p:spPr>
                <a:xfrm>
                  <a:off x="1209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txBox="1"/>
                <p:nvPr/>
              </p:nvSpPr>
              <p:spPr>
                <a:xfrm>
                  <a:off x="1285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txBox="1"/>
                <p:nvPr/>
              </p:nvSpPr>
              <p:spPr>
                <a:xfrm>
                  <a:off x="1362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txBox="1"/>
                <p:nvPr/>
              </p:nvSpPr>
              <p:spPr>
                <a:xfrm>
                  <a:off x="1438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txBox="1"/>
                <p:nvPr/>
              </p:nvSpPr>
              <p:spPr>
                <a:xfrm>
                  <a:off x="1514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txBox="1"/>
                <p:nvPr/>
              </p:nvSpPr>
              <p:spPr>
                <a:xfrm>
                  <a:off x="1590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txBox="1"/>
                <p:nvPr/>
              </p:nvSpPr>
              <p:spPr>
                <a:xfrm>
                  <a:off x="1666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20"/>
              <p:cNvGrpSpPr/>
              <p:nvPr/>
            </p:nvGrpSpPr>
            <p:grpSpPr>
              <a:xfrm>
                <a:off x="904900" y="2532275"/>
                <a:ext cx="828600" cy="76200"/>
                <a:chOff x="904900" y="2379875"/>
                <a:chExt cx="828600" cy="76200"/>
              </a:xfrm>
            </p:grpSpPr>
            <p:sp>
              <p:nvSpPr>
                <p:cNvPr id="381" name="Google Shape;381;p20"/>
                <p:cNvSpPr txBox="1"/>
                <p:nvPr/>
              </p:nvSpPr>
              <p:spPr>
                <a:xfrm>
                  <a:off x="904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txBox="1"/>
                <p:nvPr/>
              </p:nvSpPr>
              <p:spPr>
                <a:xfrm>
                  <a:off x="981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txBox="1"/>
                <p:nvPr/>
              </p:nvSpPr>
              <p:spPr>
                <a:xfrm>
                  <a:off x="1057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txBox="1"/>
                <p:nvPr/>
              </p:nvSpPr>
              <p:spPr>
                <a:xfrm>
                  <a:off x="1133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txBox="1"/>
                <p:nvPr/>
              </p:nvSpPr>
              <p:spPr>
                <a:xfrm>
                  <a:off x="1209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0"/>
                <p:cNvSpPr txBox="1"/>
                <p:nvPr/>
              </p:nvSpPr>
              <p:spPr>
                <a:xfrm>
                  <a:off x="1285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txBox="1"/>
                <p:nvPr/>
              </p:nvSpPr>
              <p:spPr>
                <a:xfrm>
                  <a:off x="1362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0"/>
                <p:cNvSpPr txBox="1"/>
                <p:nvPr/>
              </p:nvSpPr>
              <p:spPr>
                <a:xfrm>
                  <a:off x="1438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txBox="1"/>
                <p:nvPr/>
              </p:nvSpPr>
              <p:spPr>
                <a:xfrm>
                  <a:off x="1514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txBox="1"/>
                <p:nvPr/>
              </p:nvSpPr>
              <p:spPr>
                <a:xfrm>
                  <a:off x="1590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txBox="1"/>
                <p:nvPr/>
              </p:nvSpPr>
              <p:spPr>
                <a:xfrm>
                  <a:off x="1666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20"/>
              <p:cNvGrpSpPr/>
              <p:nvPr/>
            </p:nvGrpSpPr>
            <p:grpSpPr>
              <a:xfrm>
                <a:off x="904900" y="2608475"/>
                <a:ext cx="828600" cy="76200"/>
                <a:chOff x="904900" y="2379875"/>
                <a:chExt cx="828600" cy="76200"/>
              </a:xfrm>
            </p:grpSpPr>
            <p:sp>
              <p:nvSpPr>
                <p:cNvPr id="393" name="Google Shape;393;p20"/>
                <p:cNvSpPr txBox="1"/>
                <p:nvPr/>
              </p:nvSpPr>
              <p:spPr>
                <a:xfrm>
                  <a:off x="904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txBox="1"/>
                <p:nvPr/>
              </p:nvSpPr>
              <p:spPr>
                <a:xfrm>
                  <a:off x="981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txBox="1"/>
                <p:nvPr/>
              </p:nvSpPr>
              <p:spPr>
                <a:xfrm>
                  <a:off x="1057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txBox="1"/>
                <p:nvPr/>
              </p:nvSpPr>
              <p:spPr>
                <a:xfrm>
                  <a:off x="1133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txBox="1"/>
                <p:nvPr/>
              </p:nvSpPr>
              <p:spPr>
                <a:xfrm>
                  <a:off x="1209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txBox="1"/>
                <p:nvPr/>
              </p:nvSpPr>
              <p:spPr>
                <a:xfrm>
                  <a:off x="1285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txBox="1"/>
                <p:nvPr/>
              </p:nvSpPr>
              <p:spPr>
                <a:xfrm>
                  <a:off x="1362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txBox="1"/>
                <p:nvPr/>
              </p:nvSpPr>
              <p:spPr>
                <a:xfrm>
                  <a:off x="1438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txBox="1"/>
                <p:nvPr/>
              </p:nvSpPr>
              <p:spPr>
                <a:xfrm>
                  <a:off x="1514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txBox="1"/>
                <p:nvPr/>
              </p:nvSpPr>
              <p:spPr>
                <a:xfrm>
                  <a:off x="1590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txBox="1"/>
                <p:nvPr/>
              </p:nvSpPr>
              <p:spPr>
                <a:xfrm>
                  <a:off x="1666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20"/>
              <p:cNvGrpSpPr/>
              <p:nvPr/>
            </p:nvGrpSpPr>
            <p:grpSpPr>
              <a:xfrm>
                <a:off x="904900" y="2684675"/>
                <a:ext cx="828600" cy="76200"/>
                <a:chOff x="904900" y="2379875"/>
                <a:chExt cx="828600" cy="76200"/>
              </a:xfrm>
            </p:grpSpPr>
            <p:sp>
              <p:nvSpPr>
                <p:cNvPr id="405" name="Google Shape;405;p20"/>
                <p:cNvSpPr txBox="1"/>
                <p:nvPr/>
              </p:nvSpPr>
              <p:spPr>
                <a:xfrm>
                  <a:off x="904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txBox="1"/>
                <p:nvPr/>
              </p:nvSpPr>
              <p:spPr>
                <a:xfrm>
                  <a:off x="981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txBox="1"/>
                <p:nvPr/>
              </p:nvSpPr>
              <p:spPr>
                <a:xfrm>
                  <a:off x="1057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0"/>
                <p:cNvSpPr txBox="1"/>
                <p:nvPr/>
              </p:nvSpPr>
              <p:spPr>
                <a:xfrm>
                  <a:off x="1133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txBox="1"/>
                <p:nvPr/>
              </p:nvSpPr>
              <p:spPr>
                <a:xfrm>
                  <a:off x="1209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txBox="1"/>
                <p:nvPr/>
              </p:nvSpPr>
              <p:spPr>
                <a:xfrm>
                  <a:off x="1285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txBox="1"/>
                <p:nvPr/>
              </p:nvSpPr>
              <p:spPr>
                <a:xfrm>
                  <a:off x="1362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txBox="1"/>
                <p:nvPr/>
              </p:nvSpPr>
              <p:spPr>
                <a:xfrm>
                  <a:off x="1438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txBox="1"/>
                <p:nvPr/>
              </p:nvSpPr>
              <p:spPr>
                <a:xfrm>
                  <a:off x="1514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txBox="1"/>
                <p:nvPr/>
              </p:nvSpPr>
              <p:spPr>
                <a:xfrm>
                  <a:off x="1590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txBox="1"/>
                <p:nvPr/>
              </p:nvSpPr>
              <p:spPr>
                <a:xfrm>
                  <a:off x="1666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20"/>
              <p:cNvGrpSpPr/>
              <p:nvPr/>
            </p:nvGrpSpPr>
            <p:grpSpPr>
              <a:xfrm>
                <a:off x="904900" y="2760875"/>
                <a:ext cx="828600" cy="76200"/>
                <a:chOff x="904900" y="2379875"/>
                <a:chExt cx="828600" cy="76200"/>
              </a:xfrm>
            </p:grpSpPr>
            <p:sp>
              <p:nvSpPr>
                <p:cNvPr id="417" name="Google Shape;417;p20"/>
                <p:cNvSpPr txBox="1"/>
                <p:nvPr/>
              </p:nvSpPr>
              <p:spPr>
                <a:xfrm>
                  <a:off x="904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txBox="1"/>
                <p:nvPr/>
              </p:nvSpPr>
              <p:spPr>
                <a:xfrm>
                  <a:off x="981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txBox="1"/>
                <p:nvPr/>
              </p:nvSpPr>
              <p:spPr>
                <a:xfrm>
                  <a:off x="1057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txBox="1"/>
                <p:nvPr/>
              </p:nvSpPr>
              <p:spPr>
                <a:xfrm>
                  <a:off x="1133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txBox="1"/>
                <p:nvPr/>
              </p:nvSpPr>
              <p:spPr>
                <a:xfrm>
                  <a:off x="1209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txBox="1"/>
                <p:nvPr/>
              </p:nvSpPr>
              <p:spPr>
                <a:xfrm>
                  <a:off x="1285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txBox="1"/>
                <p:nvPr/>
              </p:nvSpPr>
              <p:spPr>
                <a:xfrm>
                  <a:off x="1362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
                <p:cNvSpPr txBox="1"/>
                <p:nvPr/>
              </p:nvSpPr>
              <p:spPr>
                <a:xfrm>
                  <a:off x="1438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0"/>
                <p:cNvSpPr txBox="1"/>
                <p:nvPr/>
              </p:nvSpPr>
              <p:spPr>
                <a:xfrm>
                  <a:off x="1514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0"/>
                <p:cNvSpPr txBox="1"/>
                <p:nvPr/>
              </p:nvSpPr>
              <p:spPr>
                <a:xfrm>
                  <a:off x="1590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0"/>
                <p:cNvSpPr txBox="1"/>
                <p:nvPr/>
              </p:nvSpPr>
              <p:spPr>
                <a:xfrm>
                  <a:off x="1666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28" name="Google Shape;428;p20"/>
            <p:cNvCxnSpPr/>
            <p:nvPr/>
          </p:nvCxnSpPr>
          <p:spPr>
            <a:xfrm>
              <a:off x="1733500" y="2379879"/>
              <a:ext cx="228600" cy="249300"/>
            </a:xfrm>
            <a:prstGeom prst="straightConnector1">
              <a:avLst/>
            </a:prstGeom>
            <a:noFill/>
            <a:ln cap="flat" cmpd="sng" w="9525">
              <a:solidFill>
                <a:schemeClr val="lt1"/>
              </a:solidFill>
              <a:prstDash val="dot"/>
              <a:round/>
              <a:headEnd len="med" w="med" type="none"/>
              <a:tailEnd len="med" w="med" type="none"/>
            </a:ln>
          </p:spPr>
        </p:cxnSp>
        <p:cxnSp>
          <p:nvCxnSpPr>
            <p:cNvPr id="429" name="Google Shape;429;p20"/>
            <p:cNvCxnSpPr/>
            <p:nvPr/>
          </p:nvCxnSpPr>
          <p:spPr>
            <a:xfrm>
              <a:off x="1733500" y="2608479"/>
              <a:ext cx="228600" cy="249300"/>
            </a:xfrm>
            <a:prstGeom prst="straightConnector1">
              <a:avLst/>
            </a:prstGeom>
            <a:noFill/>
            <a:ln cap="flat" cmpd="sng" w="9525">
              <a:solidFill>
                <a:schemeClr val="lt1"/>
              </a:solidFill>
              <a:prstDash val="dot"/>
              <a:round/>
              <a:headEnd len="med" w="med" type="none"/>
              <a:tailEnd len="med" w="med" type="none"/>
            </a:ln>
          </p:spPr>
        </p:cxnSp>
        <p:cxnSp>
          <p:nvCxnSpPr>
            <p:cNvPr id="430" name="Google Shape;430;p20"/>
            <p:cNvCxnSpPr/>
            <p:nvPr/>
          </p:nvCxnSpPr>
          <p:spPr>
            <a:xfrm>
              <a:off x="1745350" y="2836929"/>
              <a:ext cx="204900" cy="207900"/>
            </a:xfrm>
            <a:prstGeom prst="straightConnector1">
              <a:avLst/>
            </a:prstGeom>
            <a:noFill/>
            <a:ln cap="flat" cmpd="sng" w="9525">
              <a:solidFill>
                <a:schemeClr val="lt1"/>
              </a:solidFill>
              <a:prstDash val="dot"/>
              <a:round/>
              <a:headEnd len="med" w="med" type="none"/>
              <a:tailEnd len="med" w="med" type="none"/>
            </a:ln>
          </p:spPr>
        </p:cxnSp>
        <p:cxnSp>
          <p:nvCxnSpPr>
            <p:cNvPr id="431" name="Google Shape;431;p20"/>
            <p:cNvCxnSpPr/>
            <p:nvPr/>
          </p:nvCxnSpPr>
          <p:spPr>
            <a:xfrm>
              <a:off x="904900" y="2836929"/>
              <a:ext cx="204900" cy="207900"/>
            </a:xfrm>
            <a:prstGeom prst="straightConnector1">
              <a:avLst/>
            </a:prstGeom>
            <a:noFill/>
            <a:ln cap="flat" cmpd="sng" w="9525">
              <a:solidFill>
                <a:schemeClr val="lt1"/>
              </a:solidFill>
              <a:prstDash val="dot"/>
              <a:round/>
              <a:headEnd len="med" w="med" type="none"/>
              <a:tailEnd len="med" w="med" type="none"/>
            </a:ln>
          </p:spPr>
        </p:cxnSp>
      </p:grpSp>
      <p:sp>
        <p:nvSpPr>
          <p:cNvPr id="432" name="Google Shape;432;p20"/>
          <p:cNvSpPr txBox="1"/>
          <p:nvPr/>
        </p:nvSpPr>
        <p:spPr>
          <a:xfrm>
            <a:off x="2514725" y="729900"/>
            <a:ext cx="1983000" cy="393600"/>
          </a:xfrm>
          <a:prstGeom prst="rect">
            <a:avLst/>
          </a:prstGeom>
          <a:solidFill>
            <a:srgbClr val="3C78D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Extract Layers</a:t>
            </a:r>
            <a:endParaRPr b="1" baseline="-25000">
              <a:solidFill>
                <a:schemeClr val="lt1"/>
              </a:solidFill>
            </a:endParaRPr>
          </a:p>
        </p:txBody>
      </p:sp>
      <p:sp>
        <p:nvSpPr>
          <p:cNvPr id="433" name="Google Shape;433;p20"/>
          <p:cNvSpPr txBox="1"/>
          <p:nvPr/>
        </p:nvSpPr>
        <p:spPr>
          <a:xfrm>
            <a:off x="4800725" y="729900"/>
            <a:ext cx="1983000" cy="393600"/>
          </a:xfrm>
          <a:prstGeom prst="rect">
            <a:avLst/>
          </a:prstGeom>
          <a:solidFill>
            <a:srgbClr val="3C78D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Learned Weights</a:t>
            </a:r>
            <a:endParaRPr b="1" baseline="-25000">
              <a:solidFill>
                <a:schemeClr val="lt1"/>
              </a:solidFill>
            </a:endParaRPr>
          </a:p>
        </p:txBody>
      </p:sp>
      <p:sp>
        <p:nvSpPr>
          <p:cNvPr id="434" name="Google Shape;434;p20"/>
          <p:cNvSpPr txBox="1"/>
          <p:nvPr/>
        </p:nvSpPr>
        <p:spPr>
          <a:xfrm>
            <a:off x="7086725" y="729900"/>
            <a:ext cx="1983000" cy="393600"/>
          </a:xfrm>
          <a:prstGeom prst="rect">
            <a:avLst/>
          </a:prstGeom>
          <a:solidFill>
            <a:srgbClr val="3C78D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50">
                <a:solidFill>
                  <a:schemeClr val="lt1"/>
                </a:solidFill>
              </a:rPr>
              <a:t>Compress and Dense</a:t>
            </a:r>
            <a:endParaRPr b="1" baseline="-25000" sz="1350">
              <a:solidFill>
                <a:schemeClr val="lt1"/>
              </a:solidFill>
            </a:endParaRPr>
          </a:p>
        </p:txBody>
      </p:sp>
      <p:cxnSp>
        <p:nvCxnSpPr>
          <p:cNvPr id="435" name="Google Shape;435;p20"/>
          <p:cNvCxnSpPr>
            <a:endCxn id="241" idx="1"/>
          </p:cNvCxnSpPr>
          <p:nvPr/>
        </p:nvCxnSpPr>
        <p:spPr>
          <a:xfrm>
            <a:off x="1661525" y="2796300"/>
            <a:ext cx="996000" cy="534900"/>
          </a:xfrm>
          <a:prstGeom prst="straightConnector1">
            <a:avLst/>
          </a:prstGeom>
          <a:noFill/>
          <a:ln cap="flat" cmpd="sng" w="9525">
            <a:solidFill>
              <a:srgbClr val="D10D22"/>
            </a:solidFill>
            <a:prstDash val="dash"/>
            <a:round/>
            <a:headEnd len="med" w="med" type="none"/>
            <a:tailEnd len="med" w="med" type="triangle"/>
          </a:ln>
        </p:spPr>
      </p:cxnSp>
      <p:sp>
        <p:nvSpPr>
          <p:cNvPr id="436" name="Google Shape;436;p20"/>
          <p:cNvSpPr txBox="1"/>
          <p:nvPr/>
        </p:nvSpPr>
        <p:spPr>
          <a:xfrm>
            <a:off x="2657525" y="1339500"/>
            <a:ext cx="1584000" cy="325800"/>
          </a:xfrm>
          <a:prstGeom prst="rect">
            <a:avLst/>
          </a:prstGeom>
          <a:no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Full 25</a:t>
            </a:r>
            <a:r>
              <a:rPr b="1" lang="en" sz="1300">
                <a:solidFill>
                  <a:schemeClr val="lt1"/>
                </a:solidFill>
              </a:rPr>
              <a:t> Layers</a:t>
            </a:r>
            <a:endParaRPr b="1" baseline="-25000" sz="1300">
              <a:solidFill>
                <a:schemeClr val="lt1"/>
              </a:solidFill>
            </a:endParaRPr>
          </a:p>
        </p:txBody>
      </p:sp>
      <p:cxnSp>
        <p:nvCxnSpPr>
          <p:cNvPr id="437" name="Google Shape;437;p20"/>
          <p:cNvCxnSpPr>
            <a:endCxn id="436" idx="1"/>
          </p:cNvCxnSpPr>
          <p:nvPr/>
        </p:nvCxnSpPr>
        <p:spPr>
          <a:xfrm>
            <a:off x="2206925" y="1493700"/>
            <a:ext cx="450600" cy="8700"/>
          </a:xfrm>
          <a:prstGeom prst="straightConnector1">
            <a:avLst/>
          </a:prstGeom>
          <a:noFill/>
          <a:ln cap="flat" cmpd="sng" w="9525">
            <a:solidFill>
              <a:schemeClr val="lt1"/>
            </a:solidFill>
            <a:prstDash val="dot"/>
            <a:round/>
            <a:headEnd len="med" w="med" type="none"/>
            <a:tailEnd len="med" w="med" type="triangle"/>
          </a:ln>
        </p:spPr>
      </p:cxnSp>
      <p:cxnSp>
        <p:nvCxnSpPr>
          <p:cNvPr id="438" name="Google Shape;438;p20"/>
          <p:cNvCxnSpPr>
            <a:stCxn id="439" idx="3"/>
            <a:endCxn id="253" idx="1"/>
          </p:cNvCxnSpPr>
          <p:nvPr/>
        </p:nvCxnSpPr>
        <p:spPr>
          <a:xfrm flipH="1" rot="10800000">
            <a:off x="4275684" y="2558075"/>
            <a:ext cx="1462200" cy="1231500"/>
          </a:xfrm>
          <a:prstGeom prst="straightConnector1">
            <a:avLst/>
          </a:prstGeom>
          <a:noFill/>
          <a:ln cap="flat" cmpd="sng" w="9525">
            <a:solidFill>
              <a:srgbClr val="FF0000"/>
            </a:solidFill>
            <a:prstDash val="solid"/>
            <a:round/>
            <a:headEnd len="med" w="med" type="none"/>
            <a:tailEnd len="med" w="med" type="none"/>
          </a:ln>
        </p:spPr>
      </p:cxnSp>
      <p:grpSp>
        <p:nvGrpSpPr>
          <p:cNvPr id="440" name="Google Shape;440;p20"/>
          <p:cNvGrpSpPr/>
          <p:nvPr/>
        </p:nvGrpSpPr>
        <p:grpSpPr>
          <a:xfrm>
            <a:off x="2809974" y="3751475"/>
            <a:ext cx="1669267" cy="565200"/>
            <a:chOff x="1666900" y="1389275"/>
            <a:chExt cx="943675" cy="565200"/>
          </a:xfrm>
        </p:grpSpPr>
        <p:grpSp>
          <p:nvGrpSpPr>
            <p:cNvPr id="441" name="Google Shape;441;p20"/>
            <p:cNvGrpSpPr/>
            <p:nvPr/>
          </p:nvGrpSpPr>
          <p:grpSpPr>
            <a:xfrm>
              <a:off x="1764750" y="1486266"/>
              <a:ext cx="828600" cy="450900"/>
              <a:chOff x="1143225" y="2593929"/>
              <a:chExt cx="828600" cy="450900"/>
            </a:xfrm>
          </p:grpSpPr>
          <p:grpSp>
            <p:nvGrpSpPr>
              <p:cNvPr id="442" name="Google Shape;442;p20"/>
              <p:cNvGrpSpPr/>
              <p:nvPr/>
            </p:nvGrpSpPr>
            <p:grpSpPr>
              <a:xfrm>
                <a:off x="1143225" y="2593929"/>
                <a:ext cx="828600" cy="69900"/>
                <a:chOff x="1143225" y="2593929"/>
                <a:chExt cx="828600" cy="69900"/>
              </a:xfrm>
            </p:grpSpPr>
            <p:sp>
              <p:nvSpPr>
                <p:cNvPr id="443" name="Google Shape;443;p20"/>
                <p:cNvSpPr txBox="1"/>
                <p:nvPr/>
              </p:nvSpPr>
              <p:spPr>
                <a:xfrm>
                  <a:off x="1143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0"/>
                <p:cNvSpPr txBox="1"/>
                <p:nvPr/>
              </p:nvSpPr>
              <p:spPr>
                <a:xfrm>
                  <a:off x="1219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0"/>
                <p:cNvSpPr txBox="1"/>
                <p:nvPr/>
              </p:nvSpPr>
              <p:spPr>
                <a:xfrm>
                  <a:off x="1295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0"/>
                <p:cNvSpPr txBox="1"/>
                <p:nvPr/>
              </p:nvSpPr>
              <p:spPr>
                <a:xfrm>
                  <a:off x="1371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0"/>
                <p:cNvSpPr txBox="1"/>
                <p:nvPr/>
              </p:nvSpPr>
              <p:spPr>
                <a:xfrm>
                  <a:off x="1448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
                <p:cNvSpPr txBox="1"/>
                <p:nvPr/>
              </p:nvSpPr>
              <p:spPr>
                <a:xfrm>
                  <a:off x="1524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0"/>
                <p:cNvSpPr txBox="1"/>
                <p:nvPr/>
              </p:nvSpPr>
              <p:spPr>
                <a:xfrm>
                  <a:off x="1600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txBox="1"/>
                <p:nvPr/>
              </p:nvSpPr>
              <p:spPr>
                <a:xfrm>
                  <a:off x="1676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0"/>
                <p:cNvSpPr txBox="1"/>
                <p:nvPr/>
              </p:nvSpPr>
              <p:spPr>
                <a:xfrm>
                  <a:off x="1752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0"/>
                <p:cNvSpPr txBox="1"/>
                <p:nvPr/>
              </p:nvSpPr>
              <p:spPr>
                <a:xfrm>
                  <a:off x="1829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0"/>
                <p:cNvSpPr txBox="1"/>
                <p:nvPr/>
              </p:nvSpPr>
              <p:spPr>
                <a:xfrm>
                  <a:off x="1905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20"/>
              <p:cNvGrpSpPr/>
              <p:nvPr/>
            </p:nvGrpSpPr>
            <p:grpSpPr>
              <a:xfrm>
                <a:off x="1143225" y="2670129"/>
                <a:ext cx="828600" cy="69900"/>
                <a:chOff x="1143225" y="2593929"/>
                <a:chExt cx="828600" cy="69900"/>
              </a:xfrm>
            </p:grpSpPr>
            <p:sp>
              <p:nvSpPr>
                <p:cNvPr id="455" name="Google Shape;455;p20"/>
                <p:cNvSpPr txBox="1"/>
                <p:nvPr/>
              </p:nvSpPr>
              <p:spPr>
                <a:xfrm>
                  <a:off x="1143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0"/>
                <p:cNvSpPr txBox="1"/>
                <p:nvPr/>
              </p:nvSpPr>
              <p:spPr>
                <a:xfrm>
                  <a:off x="1219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0"/>
                <p:cNvSpPr txBox="1"/>
                <p:nvPr/>
              </p:nvSpPr>
              <p:spPr>
                <a:xfrm>
                  <a:off x="1295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0"/>
                <p:cNvSpPr txBox="1"/>
                <p:nvPr/>
              </p:nvSpPr>
              <p:spPr>
                <a:xfrm>
                  <a:off x="1371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0"/>
                <p:cNvSpPr txBox="1"/>
                <p:nvPr/>
              </p:nvSpPr>
              <p:spPr>
                <a:xfrm>
                  <a:off x="1448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0"/>
                <p:cNvSpPr txBox="1"/>
                <p:nvPr/>
              </p:nvSpPr>
              <p:spPr>
                <a:xfrm>
                  <a:off x="1524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0"/>
                <p:cNvSpPr txBox="1"/>
                <p:nvPr/>
              </p:nvSpPr>
              <p:spPr>
                <a:xfrm>
                  <a:off x="1600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0"/>
                <p:cNvSpPr txBox="1"/>
                <p:nvPr/>
              </p:nvSpPr>
              <p:spPr>
                <a:xfrm>
                  <a:off x="1676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0"/>
                <p:cNvSpPr txBox="1"/>
                <p:nvPr/>
              </p:nvSpPr>
              <p:spPr>
                <a:xfrm>
                  <a:off x="1752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0"/>
                <p:cNvSpPr txBox="1"/>
                <p:nvPr/>
              </p:nvSpPr>
              <p:spPr>
                <a:xfrm>
                  <a:off x="1829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txBox="1"/>
                <p:nvPr/>
              </p:nvSpPr>
              <p:spPr>
                <a:xfrm>
                  <a:off x="1905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20"/>
              <p:cNvGrpSpPr/>
              <p:nvPr/>
            </p:nvGrpSpPr>
            <p:grpSpPr>
              <a:xfrm>
                <a:off x="1143225" y="2746329"/>
                <a:ext cx="828600" cy="69900"/>
                <a:chOff x="1143225" y="2593929"/>
                <a:chExt cx="828600" cy="69900"/>
              </a:xfrm>
            </p:grpSpPr>
            <p:sp>
              <p:nvSpPr>
                <p:cNvPr id="466" name="Google Shape;466;p20"/>
                <p:cNvSpPr txBox="1"/>
                <p:nvPr/>
              </p:nvSpPr>
              <p:spPr>
                <a:xfrm>
                  <a:off x="1143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0"/>
                <p:cNvSpPr txBox="1"/>
                <p:nvPr/>
              </p:nvSpPr>
              <p:spPr>
                <a:xfrm>
                  <a:off x="1219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0"/>
                <p:cNvSpPr txBox="1"/>
                <p:nvPr/>
              </p:nvSpPr>
              <p:spPr>
                <a:xfrm>
                  <a:off x="1295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0"/>
                <p:cNvSpPr txBox="1"/>
                <p:nvPr/>
              </p:nvSpPr>
              <p:spPr>
                <a:xfrm>
                  <a:off x="1371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0"/>
                <p:cNvSpPr txBox="1"/>
                <p:nvPr/>
              </p:nvSpPr>
              <p:spPr>
                <a:xfrm>
                  <a:off x="1448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0"/>
                <p:cNvSpPr txBox="1"/>
                <p:nvPr/>
              </p:nvSpPr>
              <p:spPr>
                <a:xfrm>
                  <a:off x="1524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0"/>
                <p:cNvSpPr txBox="1"/>
                <p:nvPr/>
              </p:nvSpPr>
              <p:spPr>
                <a:xfrm>
                  <a:off x="1600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0"/>
                <p:cNvSpPr txBox="1"/>
                <p:nvPr/>
              </p:nvSpPr>
              <p:spPr>
                <a:xfrm>
                  <a:off x="1676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0"/>
                <p:cNvSpPr txBox="1"/>
                <p:nvPr/>
              </p:nvSpPr>
              <p:spPr>
                <a:xfrm>
                  <a:off x="1752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0"/>
                <p:cNvSpPr txBox="1"/>
                <p:nvPr/>
              </p:nvSpPr>
              <p:spPr>
                <a:xfrm>
                  <a:off x="1829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0"/>
                <p:cNvSpPr txBox="1"/>
                <p:nvPr/>
              </p:nvSpPr>
              <p:spPr>
                <a:xfrm>
                  <a:off x="1905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 name="Google Shape;477;p20"/>
              <p:cNvGrpSpPr/>
              <p:nvPr/>
            </p:nvGrpSpPr>
            <p:grpSpPr>
              <a:xfrm>
                <a:off x="1143225" y="2822529"/>
                <a:ext cx="828600" cy="69900"/>
                <a:chOff x="1143225" y="2593929"/>
                <a:chExt cx="828600" cy="69900"/>
              </a:xfrm>
            </p:grpSpPr>
            <p:sp>
              <p:nvSpPr>
                <p:cNvPr id="478" name="Google Shape;478;p20"/>
                <p:cNvSpPr txBox="1"/>
                <p:nvPr/>
              </p:nvSpPr>
              <p:spPr>
                <a:xfrm>
                  <a:off x="1143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0"/>
                <p:cNvSpPr txBox="1"/>
                <p:nvPr/>
              </p:nvSpPr>
              <p:spPr>
                <a:xfrm>
                  <a:off x="1219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0"/>
                <p:cNvSpPr txBox="1"/>
                <p:nvPr/>
              </p:nvSpPr>
              <p:spPr>
                <a:xfrm>
                  <a:off x="1295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0"/>
                <p:cNvSpPr txBox="1"/>
                <p:nvPr/>
              </p:nvSpPr>
              <p:spPr>
                <a:xfrm>
                  <a:off x="1371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0"/>
                <p:cNvSpPr txBox="1"/>
                <p:nvPr/>
              </p:nvSpPr>
              <p:spPr>
                <a:xfrm>
                  <a:off x="1448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0"/>
                <p:cNvSpPr txBox="1"/>
                <p:nvPr/>
              </p:nvSpPr>
              <p:spPr>
                <a:xfrm>
                  <a:off x="1524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0"/>
                <p:cNvSpPr txBox="1"/>
                <p:nvPr/>
              </p:nvSpPr>
              <p:spPr>
                <a:xfrm>
                  <a:off x="1600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0"/>
                <p:cNvSpPr txBox="1"/>
                <p:nvPr/>
              </p:nvSpPr>
              <p:spPr>
                <a:xfrm>
                  <a:off x="1676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0"/>
                <p:cNvSpPr txBox="1"/>
                <p:nvPr/>
              </p:nvSpPr>
              <p:spPr>
                <a:xfrm>
                  <a:off x="1752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0"/>
                <p:cNvSpPr txBox="1"/>
                <p:nvPr/>
              </p:nvSpPr>
              <p:spPr>
                <a:xfrm>
                  <a:off x="1829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0"/>
                <p:cNvSpPr txBox="1"/>
                <p:nvPr/>
              </p:nvSpPr>
              <p:spPr>
                <a:xfrm>
                  <a:off x="1905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20"/>
              <p:cNvGrpSpPr/>
              <p:nvPr/>
            </p:nvGrpSpPr>
            <p:grpSpPr>
              <a:xfrm>
                <a:off x="1143225" y="2898729"/>
                <a:ext cx="828600" cy="69900"/>
                <a:chOff x="1143225" y="2593929"/>
                <a:chExt cx="828600" cy="69900"/>
              </a:xfrm>
            </p:grpSpPr>
            <p:sp>
              <p:nvSpPr>
                <p:cNvPr id="490" name="Google Shape;490;p20"/>
                <p:cNvSpPr txBox="1"/>
                <p:nvPr/>
              </p:nvSpPr>
              <p:spPr>
                <a:xfrm>
                  <a:off x="1143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0"/>
                <p:cNvSpPr txBox="1"/>
                <p:nvPr/>
              </p:nvSpPr>
              <p:spPr>
                <a:xfrm>
                  <a:off x="1219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0"/>
                <p:cNvSpPr txBox="1"/>
                <p:nvPr/>
              </p:nvSpPr>
              <p:spPr>
                <a:xfrm>
                  <a:off x="1295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0"/>
                <p:cNvSpPr txBox="1"/>
                <p:nvPr/>
              </p:nvSpPr>
              <p:spPr>
                <a:xfrm>
                  <a:off x="1371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0"/>
                <p:cNvSpPr txBox="1"/>
                <p:nvPr/>
              </p:nvSpPr>
              <p:spPr>
                <a:xfrm>
                  <a:off x="1448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0"/>
                <p:cNvSpPr txBox="1"/>
                <p:nvPr/>
              </p:nvSpPr>
              <p:spPr>
                <a:xfrm>
                  <a:off x="1524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0"/>
                <p:cNvSpPr txBox="1"/>
                <p:nvPr/>
              </p:nvSpPr>
              <p:spPr>
                <a:xfrm>
                  <a:off x="1600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0"/>
                <p:cNvSpPr txBox="1"/>
                <p:nvPr/>
              </p:nvSpPr>
              <p:spPr>
                <a:xfrm>
                  <a:off x="1676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0"/>
                <p:cNvSpPr txBox="1"/>
                <p:nvPr/>
              </p:nvSpPr>
              <p:spPr>
                <a:xfrm>
                  <a:off x="1752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0"/>
                <p:cNvSpPr txBox="1"/>
                <p:nvPr/>
              </p:nvSpPr>
              <p:spPr>
                <a:xfrm>
                  <a:off x="1829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0"/>
                <p:cNvSpPr txBox="1"/>
                <p:nvPr/>
              </p:nvSpPr>
              <p:spPr>
                <a:xfrm>
                  <a:off x="1905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20"/>
              <p:cNvGrpSpPr/>
              <p:nvPr/>
            </p:nvGrpSpPr>
            <p:grpSpPr>
              <a:xfrm>
                <a:off x="1143225" y="2974929"/>
                <a:ext cx="828600" cy="69900"/>
                <a:chOff x="1143225" y="2593929"/>
                <a:chExt cx="828600" cy="69900"/>
              </a:xfrm>
            </p:grpSpPr>
            <p:sp>
              <p:nvSpPr>
                <p:cNvPr id="502" name="Google Shape;502;p20"/>
                <p:cNvSpPr txBox="1"/>
                <p:nvPr/>
              </p:nvSpPr>
              <p:spPr>
                <a:xfrm>
                  <a:off x="1143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0"/>
                <p:cNvSpPr txBox="1"/>
                <p:nvPr/>
              </p:nvSpPr>
              <p:spPr>
                <a:xfrm>
                  <a:off x="1219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0"/>
                <p:cNvSpPr txBox="1"/>
                <p:nvPr/>
              </p:nvSpPr>
              <p:spPr>
                <a:xfrm>
                  <a:off x="1295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0"/>
                <p:cNvSpPr txBox="1"/>
                <p:nvPr/>
              </p:nvSpPr>
              <p:spPr>
                <a:xfrm>
                  <a:off x="1371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0"/>
                <p:cNvSpPr txBox="1"/>
                <p:nvPr/>
              </p:nvSpPr>
              <p:spPr>
                <a:xfrm>
                  <a:off x="1448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0"/>
                <p:cNvSpPr txBox="1"/>
                <p:nvPr/>
              </p:nvSpPr>
              <p:spPr>
                <a:xfrm>
                  <a:off x="1524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0"/>
                <p:cNvSpPr txBox="1"/>
                <p:nvPr/>
              </p:nvSpPr>
              <p:spPr>
                <a:xfrm>
                  <a:off x="1600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0"/>
                <p:cNvSpPr txBox="1"/>
                <p:nvPr/>
              </p:nvSpPr>
              <p:spPr>
                <a:xfrm>
                  <a:off x="1676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0"/>
                <p:cNvSpPr txBox="1"/>
                <p:nvPr/>
              </p:nvSpPr>
              <p:spPr>
                <a:xfrm>
                  <a:off x="1752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0"/>
                <p:cNvSpPr txBox="1"/>
                <p:nvPr/>
              </p:nvSpPr>
              <p:spPr>
                <a:xfrm>
                  <a:off x="1829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0"/>
                <p:cNvSpPr txBox="1"/>
                <p:nvPr/>
              </p:nvSpPr>
              <p:spPr>
                <a:xfrm>
                  <a:off x="1905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 name="Google Shape;513;p20"/>
            <p:cNvGrpSpPr/>
            <p:nvPr/>
          </p:nvGrpSpPr>
          <p:grpSpPr>
            <a:xfrm>
              <a:off x="1666900" y="1389275"/>
              <a:ext cx="943675" cy="565200"/>
              <a:chOff x="1666900" y="1389275"/>
              <a:chExt cx="943675" cy="565200"/>
            </a:xfrm>
          </p:grpSpPr>
          <p:grpSp>
            <p:nvGrpSpPr>
              <p:cNvPr id="514" name="Google Shape;514;p20"/>
              <p:cNvGrpSpPr/>
              <p:nvPr/>
            </p:nvGrpSpPr>
            <p:grpSpPr>
              <a:xfrm>
                <a:off x="1666900" y="1389275"/>
                <a:ext cx="943675" cy="457200"/>
                <a:chOff x="1666900" y="1389275"/>
                <a:chExt cx="943675" cy="457200"/>
              </a:xfrm>
            </p:grpSpPr>
            <p:grpSp>
              <p:nvGrpSpPr>
                <p:cNvPr id="515" name="Google Shape;515;p20"/>
                <p:cNvGrpSpPr/>
                <p:nvPr/>
              </p:nvGrpSpPr>
              <p:grpSpPr>
                <a:xfrm>
                  <a:off x="1666900" y="1389275"/>
                  <a:ext cx="828600" cy="457200"/>
                  <a:chOff x="904900" y="2379875"/>
                  <a:chExt cx="828600" cy="457200"/>
                </a:xfrm>
              </p:grpSpPr>
              <p:grpSp>
                <p:nvGrpSpPr>
                  <p:cNvPr id="516" name="Google Shape;516;p20"/>
                  <p:cNvGrpSpPr/>
                  <p:nvPr/>
                </p:nvGrpSpPr>
                <p:grpSpPr>
                  <a:xfrm>
                    <a:off x="904900" y="2379875"/>
                    <a:ext cx="828600" cy="76200"/>
                    <a:chOff x="904900" y="2379875"/>
                    <a:chExt cx="828600" cy="76200"/>
                  </a:xfrm>
                </p:grpSpPr>
                <p:sp>
                  <p:nvSpPr>
                    <p:cNvPr id="517" name="Google Shape;517;p20"/>
                    <p:cNvSpPr txBox="1"/>
                    <p:nvPr/>
                  </p:nvSpPr>
                  <p:spPr>
                    <a:xfrm>
                      <a:off x="904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0"/>
                    <p:cNvSpPr txBox="1"/>
                    <p:nvPr/>
                  </p:nvSpPr>
                  <p:spPr>
                    <a:xfrm>
                      <a:off x="981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0"/>
                    <p:cNvSpPr txBox="1"/>
                    <p:nvPr/>
                  </p:nvSpPr>
                  <p:spPr>
                    <a:xfrm>
                      <a:off x="1057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0"/>
                    <p:cNvSpPr txBox="1"/>
                    <p:nvPr/>
                  </p:nvSpPr>
                  <p:spPr>
                    <a:xfrm>
                      <a:off x="1133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0"/>
                    <p:cNvSpPr txBox="1"/>
                    <p:nvPr/>
                  </p:nvSpPr>
                  <p:spPr>
                    <a:xfrm>
                      <a:off x="1209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0"/>
                    <p:cNvSpPr txBox="1"/>
                    <p:nvPr/>
                  </p:nvSpPr>
                  <p:spPr>
                    <a:xfrm>
                      <a:off x="1285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0"/>
                    <p:cNvSpPr txBox="1"/>
                    <p:nvPr/>
                  </p:nvSpPr>
                  <p:spPr>
                    <a:xfrm>
                      <a:off x="1362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0"/>
                    <p:cNvSpPr txBox="1"/>
                    <p:nvPr/>
                  </p:nvSpPr>
                  <p:spPr>
                    <a:xfrm>
                      <a:off x="1438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0"/>
                    <p:cNvSpPr txBox="1"/>
                    <p:nvPr/>
                  </p:nvSpPr>
                  <p:spPr>
                    <a:xfrm>
                      <a:off x="1514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0"/>
                    <p:cNvSpPr txBox="1"/>
                    <p:nvPr/>
                  </p:nvSpPr>
                  <p:spPr>
                    <a:xfrm>
                      <a:off x="1590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0"/>
                    <p:cNvSpPr txBox="1"/>
                    <p:nvPr/>
                  </p:nvSpPr>
                  <p:spPr>
                    <a:xfrm>
                      <a:off x="1666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20"/>
                  <p:cNvGrpSpPr/>
                  <p:nvPr/>
                </p:nvGrpSpPr>
                <p:grpSpPr>
                  <a:xfrm>
                    <a:off x="904900" y="2456075"/>
                    <a:ext cx="828600" cy="76200"/>
                    <a:chOff x="904900" y="2379875"/>
                    <a:chExt cx="828600" cy="76200"/>
                  </a:xfrm>
                </p:grpSpPr>
                <p:sp>
                  <p:nvSpPr>
                    <p:cNvPr id="528" name="Google Shape;528;p20"/>
                    <p:cNvSpPr txBox="1"/>
                    <p:nvPr/>
                  </p:nvSpPr>
                  <p:spPr>
                    <a:xfrm>
                      <a:off x="904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0"/>
                    <p:cNvSpPr txBox="1"/>
                    <p:nvPr/>
                  </p:nvSpPr>
                  <p:spPr>
                    <a:xfrm>
                      <a:off x="981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0"/>
                    <p:cNvSpPr txBox="1"/>
                    <p:nvPr/>
                  </p:nvSpPr>
                  <p:spPr>
                    <a:xfrm>
                      <a:off x="1057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0"/>
                    <p:cNvSpPr txBox="1"/>
                    <p:nvPr/>
                  </p:nvSpPr>
                  <p:spPr>
                    <a:xfrm>
                      <a:off x="1133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0"/>
                    <p:cNvSpPr txBox="1"/>
                    <p:nvPr/>
                  </p:nvSpPr>
                  <p:spPr>
                    <a:xfrm>
                      <a:off x="1209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0"/>
                    <p:cNvSpPr txBox="1"/>
                    <p:nvPr/>
                  </p:nvSpPr>
                  <p:spPr>
                    <a:xfrm>
                      <a:off x="1285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0"/>
                    <p:cNvSpPr txBox="1"/>
                    <p:nvPr/>
                  </p:nvSpPr>
                  <p:spPr>
                    <a:xfrm>
                      <a:off x="1362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0"/>
                    <p:cNvSpPr txBox="1"/>
                    <p:nvPr/>
                  </p:nvSpPr>
                  <p:spPr>
                    <a:xfrm>
                      <a:off x="1438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txBox="1"/>
                    <p:nvPr/>
                  </p:nvSpPr>
                  <p:spPr>
                    <a:xfrm>
                      <a:off x="1514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0"/>
                    <p:cNvSpPr txBox="1"/>
                    <p:nvPr/>
                  </p:nvSpPr>
                  <p:spPr>
                    <a:xfrm>
                      <a:off x="1590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0"/>
                    <p:cNvSpPr txBox="1"/>
                    <p:nvPr/>
                  </p:nvSpPr>
                  <p:spPr>
                    <a:xfrm>
                      <a:off x="1666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20"/>
                  <p:cNvGrpSpPr/>
                  <p:nvPr/>
                </p:nvGrpSpPr>
                <p:grpSpPr>
                  <a:xfrm>
                    <a:off x="904900" y="2532275"/>
                    <a:ext cx="828600" cy="76200"/>
                    <a:chOff x="904900" y="2379875"/>
                    <a:chExt cx="828600" cy="76200"/>
                  </a:xfrm>
                </p:grpSpPr>
                <p:sp>
                  <p:nvSpPr>
                    <p:cNvPr id="540" name="Google Shape;540;p20"/>
                    <p:cNvSpPr txBox="1"/>
                    <p:nvPr/>
                  </p:nvSpPr>
                  <p:spPr>
                    <a:xfrm>
                      <a:off x="904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txBox="1"/>
                    <p:nvPr/>
                  </p:nvSpPr>
                  <p:spPr>
                    <a:xfrm>
                      <a:off x="981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0"/>
                    <p:cNvSpPr txBox="1"/>
                    <p:nvPr/>
                  </p:nvSpPr>
                  <p:spPr>
                    <a:xfrm>
                      <a:off x="1057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0"/>
                    <p:cNvSpPr txBox="1"/>
                    <p:nvPr/>
                  </p:nvSpPr>
                  <p:spPr>
                    <a:xfrm>
                      <a:off x="1133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0"/>
                    <p:cNvSpPr txBox="1"/>
                    <p:nvPr/>
                  </p:nvSpPr>
                  <p:spPr>
                    <a:xfrm>
                      <a:off x="1209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0"/>
                    <p:cNvSpPr txBox="1"/>
                    <p:nvPr/>
                  </p:nvSpPr>
                  <p:spPr>
                    <a:xfrm>
                      <a:off x="1285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0"/>
                    <p:cNvSpPr txBox="1"/>
                    <p:nvPr/>
                  </p:nvSpPr>
                  <p:spPr>
                    <a:xfrm>
                      <a:off x="1362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txBox="1"/>
                    <p:nvPr/>
                  </p:nvSpPr>
                  <p:spPr>
                    <a:xfrm>
                      <a:off x="1438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0"/>
                    <p:cNvSpPr txBox="1"/>
                    <p:nvPr/>
                  </p:nvSpPr>
                  <p:spPr>
                    <a:xfrm>
                      <a:off x="1514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0"/>
                    <p:cNvSpPr txBox="1"/>
                    <p:nvPr/>
                  </p:nvSpPr>
                  <p:spPr>
                    <a:xfrm>
                      <a:off x="1590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
                    <p:cNvSpPr txBox="1"/>
                    <p:nvPr/>
                  </p:nvSpPr>
                  <p:spPr>
                    <a:xfrm>
                      <a:off x="1666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20"/>
                  <p:cNvGrpSpPr/>
                  <p:nvPr/>
                </p:nvGrpSpPr>
                <p:grpSpPr>
                  <a:xfrm>
                    <a:off x="904900" y="2608475"/>
                    <a:ext cx="828600" cy="76200"/>
                    <a:chOff x="904900" y="2379875"/>
                    <a:chExt cx="828600" cy="76200"/>
                  </a:xfrm>
                </p:grpSpPr>
                <p:sp>
                  <p:nvSpPr>
                    <p:cNvPr id="552" name="Google Shape;552;p20"/>
                    <p:cNvSpPr txBox="1"/>
                    <p:nvPr/>
                  </p:nvSpPr>
                  <p:spPr>
                    <a:xfrm>
                      <a:off x="904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0"/>
                    <p:cNvSpPr txBox="1"/>
                    <p:nvPr/>
                  </p:nvSpPr>
                  <p:spPr>
                    <a:xfrm>
                      <a:off x="981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0"/>
                    <p:cNvSpPr txBox="1"/>
                    <p:nvPr/>
                  </p:nvSpPr>
                  <p:spPr>
                    <a:xfrm>
                      <a:off x="1057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0"/>
                    <p:cNvSpPr txBox="1"/>
                    <p:nvPr/>
                  </p:nvSpPr>
                  <p:spPr>
                    <a:xfrm>
                      <a:off x="1133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0"/>
                    <p:cNvSpPr txBox="1"/>
                    <p:nvPr/>
                  </p:nvSpPr>
                  <p:spPr>
                    <a:xfrm>
                      <a:off x="1209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0"/>
                    <p:cNvSpPr txBox="1"/>
                    <p:nvPr/>
                  </p:nvSpPr>
                  <p:spPr>
                    <a:xfrm>
                      <a:off x="1285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0"/>
                    <p:cNvSpPr txBox="1"/>
                    <p:nvPr/>
                  </p:nvSpPr>
                  <p:spPr>
                    <a:xfrm>
                      <a:off x="1362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0"/>
                    <p:cNvSpPr txBox="1"/>
                    <p:nvPr/>
                  </p:nvSpPr>
                  <p:spPr>
                    <a:xfrm>
                      <a:off x="1438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
                    <p:cNvSpPr txBox="1"/>
                    <p:nvPr/>
                  </p:nvSpPr>
                  <p:spPr>
                    <a:xfrm>
                      <a:off x="1514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0"/>
                    <p:cNvSpPr txBox="1"/>
                    <p:nvPr/>
                  </p:nvSpPr>
                  <p:spPr>
                    <a:xfrm>
                      <a:off x="1590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0"/>
                    <p:cNvSpPr txBox="1"/>
                    <p:nvPr/>
                  </p:nvSpPr>
                  <p:spPr>
                    <a:xfrm>
                      <a:off x="1666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20"/>
                  <p:cNvGrpSpPr/>
                  <p:nvPr/>
                </p:nvGrpSpPr>
                <p:grpSpPr>
                  <a:xfrm>
                    <a:off x="904900" y="2684675"/>
                    <a:ext cx="828600" cy="76200"/>
                    <a:chOff x="904900" y="2379875"/>
                    <a:chExt cx="828600" cy="76200"/>
                  </a:xfrm>
                </p:grpSpPr>
                <p:sp>
                  <p:nvSpPr>
                    <p:cNvPr id="564" name="Google Shape;564;p20"/>
                    <p:cNvSpPr txBox="1"/>
                    <p:nvPr/>
                  </p:nvSpPr>
                  <p:spPr>
                    <a:xfrm>
                      <a:off x="904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0"/>
                    <p:cNvSpPr txBox="1"/>
                    <p:nvPr/>
                  </p:nvSpPr>
                  <p:spPr>
                    <a:xfrm>
                      <a:off x="981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0"/>
                    <p:cNvSpPr txBox="1"/>
                    <p:nvPr/>
                  </p:nvSpPr>
                  <p:spPr>
                    <a:xfrm>
                      <a:off x="1057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0"/>
                    <p:cNvSpPr txBox="1"/>
                    <p:nvPr/>
                  </p:nvSpPr>
                  <p:spPr>
                    <a:xfrm>
                      <a:off x="1133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0"/>
                    <p:cNvSpPr txBox="1"/>
                    <p:nvPr/>
                  </p:nvSpPr>
                  <p:spPr>
                    <a:xfrm>
                      <a:off x="1209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0"/>
                    <p:cNvSpPr txBox="1"/>
                    <p:nvPr/>
                  </p:nvSpPr>
                  <p:spPr>
                    <a:xfrm>
                      <a:off x="1285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0"/>
                    <p:cNvSpPr txBox="1"/>
                    <p:nvPr/>
                  </p:nvSpPr>
                  <p:spPr>
                    <a:xfrm>
                      <a:off x="1362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0"/>
                    <p:cNvSpPr txBox="1"/>
                    <p:nvPr/>
                  </p:nvSpPr>
                  <p:spPr>
                    <a:xfrm>
                      <a:off x="1438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0"/>
                    <p:cNvSpPr txBox="1"/>
                    <p:nvPr/>
                  </p:nvSpPr>
                  <p:spPr>
                    <a:xfrm>
                      <a:off x="1514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0"/>
                    <p:cNvSpPr txBox="1"/>
                    <p:nvPr/>
                  </p:nvSpPr>
                  <p:spPr>
                    <a:xfrm>
                      <a:off x="1590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0"/>
                    <p:cNvSpPr txBox="1"/>
                    <p:nvPr/>
                  </p:nvSpPr>
                  <p:spPr>
                    <a:xfrm>
                      <a:off x="1666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20"/>
                  <p:cNvGrpSpPr/>
                  <p:nvPr/>
                </p:nvGrpSpPr>
                <p:grpSpPr>
                  <a:xfrm>
                    <a:off x="904900" y="2760875"/>
                    <a:ext cx="828600" cy="76200"/>
                    <a:chOff x="904900" y="2379875"/>
                    <a:chExt cx="828600" cy="76200"/>
                  </a:xfrm>
                </p:grpSpPr>
                <p:sp>
                  <p:nvSpPr>
                    <p:cNvPr id="576" name="Google Shape;576;p20"/>
                    <p:cNvSpPr txBox="1"/>
                    <p:nvPr/>
                  </p:nvSpPr>
                  <p:spPr>
                    <a:xfrm>
                      <a:off x="904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0"/>
                    <p:cNvSpPr txBox="1"/>
                    <p:nvPr/>
                  </p:nvSpPr>
                  <p:spPr>
                    <a:xfrm>
                      <a:off x="981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0"/>
                    <p:cNvSpPr txBox="1"/>
                    <p:nvPr/>
                  </p:nvSpPr>
                  <p:spPr>
                    <a:xfrm>
                      <a:off x="1057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0"/>
                    <p:cNvSpPr txBox="1"/>
                    <p:nvPr/>
                  </p:nvSpPr>
                  <p:spPr>
                    <a:xfrm>
                      <a:off x="1133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0"/>
                    <p:cNvSpPr txBox="1"/>
                    <p:nvPr/>
                  </p:nvSpPr>
                  <p:spPr>
                    <a:xfrm>
                      <a:off x="1209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0"/>
                    <p:cNvSpPr txBox="1"/>
                    <p:nvPr/>
                  </p:nvSpPr>
                  <p:spPr>
                    <a:xfrm>
                      <a:off x="1285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0"/>
                    <p:cNvSpPr txBox="1"/>
                    <p:nvPr/>
                  </p:nvSpPr>
                  <p:spPr>
                    <a:xfrm>
                      <a:off x="1362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0"/>
                    <p:cNvSpPr txBox="1"/>
                    <p:nvPr/>
                  </p:nvSpPr>
                  <p:spPr>
                    <a:xfrm>
                      <a:off x="1438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0"/>
                    <p:cNvSpPr txBox="1"/>
                    <p:nvPr/>
                  </p:nvSpPr>
                  <p:spPr>
                    <a:xfrm>
                      <a:off x="1514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0"/>
                    <p:cNvSpPr txBox="1"/>
                    <p:nvPr/>
                  </p:nvSpPr>
                  <p:spPr>
                    <a:xfrm>
                      <a:off x="1590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0"/>
                    <p:cNvSpPr txBox="1"/>
                    <p:nvPr/>
                  </p:nvSpPr>
                  <p:spPr>
                    <a:xfrm>
                      <a:off x="1666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587" name="Google Shape;587;p20"/>
                <p:cNvCxnSpPr/>
                <p:nvPr/>
              </p:nvCxnSpPr>
              <p:spPr>
                <a:xfrm>
                  <a:off x="2509775" y="1389275"/>
                  <a:ext cx="100800" cy="108000"/>
                </a:xfrm>
                <a:prstGeom prst="straightConnector1">
                  <a:avLst/>
                </a:prstGeom>
                <a:noFill/>
                <a:ln cap="flat" cmpd="sng" w="9525">
                  <a:solidFill>
                    <a:schemeClr val="lt1"/>
                  </a:solidFill>
                  <a:prstDash val="dot"/>
                  <a:round/>
                  <a:headEnd len="med" w="med" type="none"/>
                  <a:tailEnd len="med" w="med" type="none"/>
                </a:ln>
              </p:spPr>
            </p:cxnSp>
          </p:grpSp>
          <p:cxnSp>
            <p:nvCxnSpPr>
              <p:cNvPr id="588" name="Google Shape;588;p20"/>
              <p:cNvCxnSpPr/>
              <p:nvPr/>
            </p:nvCxnSpPr>
            <p:spPr>
              <a:xfrm>
                <a:off x="2509775" y="1617875"/>
                <a:ext cx="100800" cy="108000"/>
              </a:xfrm>
              <a:prstGeom prst="straightConnector1">
                <a:avLst/>
              </a:prstGeom>
              <a:noFill/>
              <a:ln cap="flat" cmpd="sng" w="9525">
                <a:solidFill>
                  <a:schemeClr val="lt1"/>
                </a:solidFill>
                <a:prstDash val="dot"/>
                <a:round/>
                <a:headEnd len="med" w="med" type="none"/>
                <a:tailEnd len="med" w="med" type="none"/>
              </a:ln>
            </p:spPr>
          </p:cxnSp>
          <p:cxnSp>
            <p:nvCxnSpPr>
              <p:cNvPr id="589" name="Google Shape;589;p20"/>
              <p:cNvCxnSpPr/>
              <p:nvPr/>
            </p:nvCxnSpPr>
            <p:spPr>
              <a:xfrm>
                <a:off x="2509775" y="1846475"/>
                <a:ext cx="100800" cy="108000"/>
              </a:xfrm>
              <a:prstGeom prst="straightConnector1">
                <a:avLst/>
              </a:prstGeom>
              <a:noFill/>
              <a:ln cap="flat" cmpd="sng" w="9525">
                <a:solidFill>
                  <a:schemeClr val="lt1"/>
                </a:solidFill>
                <a:prstDash val="dot"/>
                <a:round/>
                <a:headEnd len="med" w="med" type="none"/>
                <a:tailEnd len="med" w="med" type="none"/>
              </a:ln>
            </p:spPr>
          </p:cxnSp>
          <p:cxnSp>
            <p:nvCxnSpPr>
              <p:cNvPr id="590" name="Google Shape;590;p20"/>
              <p:cNvCxnSpPr/>
              <p:nvPr/>
            </p:nvCxnSpPr>
            <p:spPr>
              <a:xfrm>
                <a:off x="1671575" y="1846475"/>
                <a:ext cx="100800" cy="108000"/>
              </a:xfrm>
              <a:prstGeom prst="straightConnector1">
                <a:avLst/>
              </a:prstGeom>
              <a:noFill/>
              <a:ln cap="flat" cmpd="sng" w="9525">
                <a:solidFill>
                  <a:schemeClr val="lt1"/>
                </a:solidFill>
                <a:prstDash val="dot"/>
                <a:round/>
                <a:headEnd len="med" w="med" type="none"/>
                <a:tailEnd len="med" w="med" type="none"/>
              </a:ln>
            </p:spPr>
          </p:cxnSp>
        </p:grpSp>
      </p:grpSp>
      <p:grpSp>
        <p:nvGrpSpPr>
          <p:cNvPr id="591" name="Google Shape;591;p20"/>
          <p:cNvGrpSpPr/>
          <p:nvPr/>
        </p:nvGrpSpPr>
        <p:grpSpPr>
          <a:xfrm>
            <a:off x="7291762" y="1829608"/>
            <a:ext cx="1462176" cy="493516"/>
            <a:chOff x="2276500" y="2303675"/>
            <a:chExt cx="859800" cy="493516"/>
          </a:xfrm>
        </p:grpSpPr>
        <p:grpSp>
          <p:nvGrpSpPr>
            <p:cNvPr id="592" name="Google Shape;592;p20"/>
            <p:cNvGrpSpPr/>
            <p:nvPr/>
          </p:nvGrpSpPr>
          <p:grpSpPr>
            <a:xfrm>
              <a:off x="2307700" y="2346291"/>
              <a:ext cx="828600" cy="450900"/>
              <a:chOff x="1143225" y="2593929"/>
              <a:chExt cx="828600" cy="450900"/>
            </a:xfrm>
          </p:grpSpPr>
          <p:grpSp>
            <p:nvGrpSpPr>
              <p:cNvPr id="593" name="Google Shape;593;p20"/>
              <p:cNvGrpSpPr/>
              <p:nvPr/>
            </p:nvGrpSpPr>
            <p:grpSpPr>
              <a:xfrm>
                <a:off x="1143225" y="2593929"/>
                <a:ext cx="828600" cy="69900"/>
                <a:chOff x="1143225" y="2593929"/>
                <a:chExt cx="828600" cy="69900"/>
              </a:xfrm>
            </p:grpSpPr>
            <p:sp>
              <p:nvSpPr>
                <p:cNvPr id="594" name="Google Shape;594;p20"/>
                <p:cNvSpPr txBox="1"/>
                <p:nvPr/>
              </p:nvSpPr>
              <p:spPr>
                <a:xfrm>
                  <a:off x="1143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txBox="1"/>
                <p:nvPr/>
              </p:nvSpPr>
              <p:spPr>
                <a:xfrm>
                  <a:off x="1219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txBox="1"/>
                <p:nvPr/>
              </p:nvSpPr>
              <p:spPr>
                <a:xfrm>
                  <a:off x="1295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txBox="1"/>
                <p:nvPr/>
              </p:nvSpPr>
              <p:spPr>
                <a:xfrm>
                  <a:off x="1371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txBox="1"/>
                <p:nvPr/>
              </p:nvSpPr>
              <p:spPr>
                <a:xfrm>
                  <a:off x="1448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
                <p:cNvSpPr txBox="1"/>
                <p:nvPr/>
              </p:nvSpPr>
              <p:spPr>
                <a:xfrm>
                  <a:off x="1524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
                <p:cNvSpPr txBox="1"/>
                <p:nvPr/>
              </p:nvSpPr>
              <p:spPr>
                <a:xfrm>
                  <a:off x="1600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txBox="1"/>
                <p:nvPr/>
              </p:nvSpPr>
              <p:spPr>
                <a:xfrm>
                  <a:off x="1676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txBox="1"/>
                <p:nvPr/>
              </p:nvSpPr>
              <p:spPr>
                <a:xfrm>
                  <a:off x="1752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txBox="1"/>
                <p:nvPr/>
              </p:nvSpPr>
              <p:spPr>
                <a:xfrm>
                  <a:off x="1829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0"/>
                <p:cNvSpPr txBox="1"/>
                <p:nvPr/>
              </p:nvSpPr>
              <p:spPr>
                <a:xfrm>
                  <a:off x="1905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20"/>
              <p:cNvGrpSpPr/>
              <p:nvPr/>
            </p:nvGrpSpPr>
            <p:grpSpPr>
              <a:xfrm>
                <a:off x="1143225" y="2670129"/>
                <a:ext cx="828600" cy="69900"/>
                <a:chOff x="1143225" y="2593929"/>
                <a:chExt cx="828600" cy="69900"/>
              </a:xfrm>
            </p:grpSpPr>
            <p:sp>
              <p:nvSpPr>
                <p:cNvPr id="606" name="Google Shape;606;p20"/>
                <p:cNvSpPr txBox="1"/>
                <p:nvPr/>
              </p:nvSpPr>
              <p:spPr>
                <a:xfrm>
                  <a:off x="1143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0"/>
                <p:cNvSpPr txBox="1"/>
                <p:nvPr/>
              </p:nvSpPr>
              <p:spPr>
                <a:xfrm>
                  <a:off x="1219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txBox="1"/>
                <p:nvPr/>
              </p:nvSpPr>
              <p:spPr>
                <a:xfrm>
                  <a:off x="1295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0"/>
                <p:cNvSpPr txBox="1"/>
                <p:nvPr/>
              </p:nvSpPr>
              <p:spPr>
                <a:xfrm>
                  <a:off x="1371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0"/>
                <p:cNvSpPr txBox="1"/>
                <p:nvPr/>
              </p:nvSpPr>
              <p:spPr>
                <a:xfrm>
                  <a:off x="1448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0"/>
                <p:cNvSpPr txBox="1"/>
                <p:nvPr/>
              </p:nvSpPr>
              <p:spPr>
                <a:xfrm>
                  <a:off x="1524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0"/>
                <p:cNvSpPr txBox="1"/>
                <p:nvPr/>
              </p:nvSpPr>
              <p:spPr>
                <a:xfrm>
                  <a:off x="1600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0"/>
                <p:cNvSpPr txBox="1"/>
                <p:nvPr/>
              </p:nvSpPr>
              <p:spPr>
                <a:xfrm>
                  <a:off x="1676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0"/>
                <p:cNvSpPr txBox="1"/>
                <p:nvPr/>
              </p:nvSpPr>
              <p:spPr>
                <a:xfrm>
                  <a:off x="1752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0"/>
                <p:cNvSpPr txBox="1"/>
                <p:nvPr/>
              </p:nvSpPr>
              <p:spPr>
                <a:xfrm>
                  <a:off x="1829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0"/>
                <p:cNvSpPr txBox="1"/>
                <p:nvPr/>
              </p:nvSpPr>
              <p:spPr>
                <a:xfrm>
                  <a:off x="1905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20"/>
              <p:cNvGrpSpPr/>
              <p:nvPr/>
            </p:nvGrpSpPr>
            <p:grpSpPr>
              <a:xfrm>
                <a:off x="1143225" y="2746329"/>
                <a:ext cx="828600" cy="69900"/>
                <a:chOff x="1143225" y="2593929"/>
                <a:chExt cx="828600" cy="69900"/>
              </a:xfrm>
            </p:grpSpPr>
            <p:sp>
              <p:nvSpPr>
                <p:cNvPr id="618" name="Google Shape;618;p20"/>
                <p:cNvSpPr txBox="1"/>
                <p:nvPr/>
              </p:nvSpPr>
              <p:spPr>
                <a:xfrm>
                  <a:off x="1143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0"/>
                <p:cNvSpPr txBox="1"/>
                <p:nvPr/>
              </p:nvSpPr>
              <p:spPr>
                <a:xfrm>
                  <a:off x="1219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0"/>
                <p:cNvSpPr txBox="1"/>
                <p:nvPr/>
              </p:nvSpPr>
              <p:spPr>
                <a:xfrm>
                  <a:off x="1295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0"/>
                <p:cNvSpPr txBox="1"/>
                <p:nvPr/>
              </p:nvSpPr>
              <p:spPr>
                <a:xfrm>
                  <a:off x="1371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0"/>
                <p:cNvSpPr txBox="1"/>
                <p:nvPr/>
              </p:nvSpPr>
              <p:spPr>
                <a:xfrm>
                  <a:off x="1448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0"/>
                <p:cNvSpPr txBox="1"/>
                <p:nvPr/>
              </p:nvSpPr>
              <p:spPr>
                <a:xfrm>
                  <a:off x="1524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0"/>
                <p:cNvSpPr txBox="1"/>
                <p:nvPr/>
              </p:nvSpPr>
              <p:spPr>
                <a:xfrm>
                  <a:off x="1600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txBox="1"/>
                <p:nvPr/>
              </p:nvSpPr>
              <p:spPr>
                <a:xfrm>
                  <a:off x="1676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
                <p:cNvSpPr txBox="1"/>
                <p:nvPr/>
              </p:nvSpPr>
              <p:spPr>
                <a:xfrm>
                  <a:off x="1752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0"/>
                <p:cNvSpPr txBox="1"/>
                <p:nvPr/>
              </p:nvSpPr>
              <p:spPr>
                <a:xfrm>
                  <a:off x="1829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0"/>
                <p:cNvSpPr txBox="1"/>
                <p:nvPr/>
              </p:nvSpPr>
              <p:spPr>
                <a:xfrm>
                  <a:off x="1905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20"/>
              <p:cNvGrpSpPr/>
              <p:nvPr/>
            </p:nvGrpSpPr>
            <p:grpSpPr>
              <a:xfrm>
                <a:off x="1143225" y="2822529"/>
                <a:ext cx="828600" cy="69900"/>
                <a:chOff x="1143225" y="2593929"/>
                <a:chExt cx="828600" cy="69900"/>
              </a:xfrm>
            </p:grpSpPr>
            <p:sp>
              <p:nvSpPr>
                <p:cNvPr id="630" name="Google Shape;630;p20"/>
                <p:cNvSpPr txBox="1"/>
                <p:nvPr/>
              </p:nvSpPr>
              <p:spPr>
                <a:xfrm>
                  <a:off x="1143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txBox="1"/>
                <p:nvPr/>
              </p:nvSpPr>
              <p:spPr>
                <a:xfrm>
                  <a:off x="1219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txBox="1"/>
                <p:nvPr/>
              </p:nvSpPr>
              <p:spPr>
                <a:xfrm>
                  <a:off x="1295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0"/>
                <p:cNvSpPr txBox="1"/>
                <p:nvPr/>
              </p:nvSpPr>
              <p:spPr>
                <a:xfrm>
                  <a:off x="1371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0"/>
                <p:cNvSpPr txBox="1"/>
                <p:nvPr/>
              </p:nvSpPr>
              <p:spPr>
                <a:xfrm>
                  <a:off x="1448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0"/>
                <p:cNvSpPr txBox="1"/>
                <p:nvPr/>
              </p:nvSpPr>
              <p:spPr>
                <a:xfrm>
                  <a:off x="1524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0"/>
                <p:cNvSpPr txBox="1"/>
                <p:nvPr/>
              </p:nvSpPr>
              <p:spPr>
                <a:xfrm>
                  <a:off x="1600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0"/>
                <p:cNvSpPr txBox="1"/>
                <p:nvPr/>
              </p:nvSpPr>
              <p:spPr>
                <a:xfrm>
                  <a:off x="1676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0"/>
                <p:cNvSpPr txBox="1"/>
                <p:nvPr/>
              </p:nvSpPr>
              <p:spPr>
                <a:xfrm>
                  <a:off x="1752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0"/>
                <p:cNvSpPr txBox="1"/>
                <p:nvPr/>
              </p:nvSpPr>
              <p:spPr>
                <a:xfrm>
                  <a:off x="1829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txBox="1"/>
                <p:nvPr/>
              </p:nvSpPr>
              <p:spPr>
                <a:xfrm>
                  <a:off x="1905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20"/>
              <p:cNvGrpSpPr/>
              <p:nvPr/>
            </p:nvGrpSpPr>
            <p:grpSpPr>
              <a:xfrm>
                <a:off x="1143225" y="2898729"/>
                <a:ext cx="828600" cy="69900"/>
                <a:chOff x="1143225" y="2593929"/>
                <a:chExt cx="828600" cy="69900"/>
              </a:xfrm>
            </p:grpSpPr>
            <p:sp>
              <p:nvSpPr>
                <p:cNvPr id="642" name="Google Shape;642;p20"/>
                <p:cNvSpPr txBox="1"/>
                <p:nvPr/>
              </p:nvSpPr>
              <p:spPr>
                <a:xfrm>
                  <a:off x="1143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0"/>
                <p:cNvSpPr txBox="1"/>
                <p:nvPr/>
              </p:nvSpPr>
              <p:spPr>
                <a:xfrm>
                  <a:off x="1219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0"/>
                <p:cNvSpPr txBox="1"/>
                <p:nvPr/>
              </p:nvSpPr>
              <p:spPr>
                <a:xfrm>
                  <a:off x="1295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0"/>
                <p:cNvSpPr txBox="1"/>
                <p:nvPr/>
              </p:nvSpPr>
              <p:spPr>
                <a:xfrm>
                  <a:off x="1371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0"/>
                <p:cNvSpPr txBox="1"/>
                <p:nvPr/>
              </p:nvSpPr>
              <p:spPr>
                <a:xfrm>
                  <a:off x="1448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0"/>
                <p:cNvSpPr txBox="1"/>
                <p:nvPr/>
              </p:nvSpPr>
              <p:spPr>
                <a:xfrm>
                  <a:off x="1524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0"/>
                <p:cNvSpPr txBox="1"/>
                <p:nvPr/>
              </p:nvSpPr>
              <p:spPr>
                <a:xfrm>
                  <a:off x="1600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0"/>
                <p:cNvSpPr txBox="1"/>
                <p:nvPr/>
              </p:nvSpPr>
              <p:spPr>
                <a:xfrm>
                  <a:off x="1676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0"/>
                <p:cNvSpPr txBox="1"/>
                <p:nvPr/>
              </p:nvSpPr>
              <p:spPr>
                <a:xfrm>
                  <a:off x="1752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0"/>
                <p:cNvSpPr txBox="1"/>
                <p:nvPr/>
              </p:nvSpPr>
              <p:spPr>
                <a:xfrm>
                  <a:off x="1829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0"/>
                <p:cNvSpPr txBox="1"/>
                <p:nvPr/>
              </p:nvSpPr>
              <p:spPr>
                <a:xfrm>
                  <a:off x="1905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20"/>
              <p:cNvGrpSpPr/>
              <p:nvPr/>
            </p:nvGrpSpPr>
            <p:grpSpPr>
              <a:xfrm>
                <a:off x="1143225" y="2974929"/>
                <a:ext cx="828600" cy="69900"/>
                <a:chOff x="1143225" y="2593929"/>
                <a:chExt cx="828600" cy="69900"/>
              </a:xfrm>
            </p:grpSpPr>
            <p:sp>
              <p:nvSpPr>
                <p:cNvPr id="654" name="Google Shape;654;p20"/>
                <p:cNvSpPr txBox="1"/>
                <p:nvPr/>
              </p:nvSpPr>
              <p:spPr>
                <a:xfrm>
                  <a:off x="1143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0"/>
                <p:cNvSpPr txBox="1"/>
                <p:nvPr/>
              </p:nvSpPr>
              <p:spPr>
                <a:xfrm>
                  <a:off x="1219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0"/>
                <p:cNvSpPr txBox="1"/>
                <p:nvPr/>
              </p:nvSpPr>
              <p:spPr>
                <a:xfrm>
                  <a:off x="1295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0"/>
                <p:cNvSpPr txBox="1"/>
                <p:nvPr/>
              </p:nvSpPr>
              <p:spPr>
                <a:xfrm>
                  <a:off x="1371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0"/>
                <p:cNvSpPr txBox="1"/>
                <p:nvPr/>
              </p:nvSpPr>
              <p:spPr>
                <a:xfrm>
                  <a:off x="1448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0"/>
                <p:cNvSpPr txBox="1"/>
                <p:nvPr/>
              </p:nvSpPr>
              <p:spPr>
                <a:xfrm>
                  <a:off x="1524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0"/>
                <p:cNvSpPr txBox="1"/>
                <p:nvPr/>
              </p:nvSpPr>
              <p:spPr>
                <a:xfrm>
                  <a:off x="16004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0"/>
                <p:cNvSpPr txBox="1"/>
                <p:nvPr/>
              </p:nvSpPr>
              <p:spPr>
                <a:xfrm>
                  <a:off x="16766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0"/>
                <p:cNvSpPr txBox="1"/>
                <p:nvPr/>
              </p:nvSpPr>
              <p:spPr>
                <a:xfrm>
                  <a:off x="17528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0"/>
                <p:cNvSpPr txBox="1"/>
                <p:nvPr/>
              </p:nvSpPr>
              <p:spPr>
                <a:xfrm>
                  <a:off x="18290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0"/>
                <p:cNvSpPr txBox="1"/>
                <p:nvPr/>
              </p:nvSpPr>
              <p:spPr>
                <a:xfrm>
                  <a:off x="1905225" y="2593929"/>
                  <a:ext cx="66600" cy="69900"/>
                </a:xfrm>
                <a:prstGeom prst="rect">
                  <a:avLst/>
                </a:prstGeom>
                <a:solidFill>
                  <a:srgbClr val="F6B26B"/>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5" name="Google Shape;665;p20"/>
            <p:cNvGrpSpPr/>
            <p:nvPr/>
          </p:nvGrpSpPr>
          <p:grpSpPr>
            <a:xfrm>
              <a:off x="2276500" y="2303675"/>
              <a:ext cx="828600" cy="457200"/>
              <a:chOff x="904900" y="2379875"/>
              <a:chExt cx="828600" cy="457200"/>
            </a:xfrm>
          </p:grpSpPr>
          <p:grpSp>
            <p:nvGrpSpPr>
              <p:cNvPr id="666" name="Google Shape;666;p20"/>
              <p:cNvGrpSpPr/>
              <p:nvPr/>
            </p:nvGrpSpPr>
            <p:grpSpPr>
              <a:xfrm>
                <a:off x="904900" y="2379875"/>
                <a:ext cx="828600" cy="76200"/>
                <a:chOff x="904900" y="2379875"/>
                <a:chExt cx="828600" cy="76200"/>
              </a:xfrm>
            </p:grpSpPr>
            <p:sp>
              <p:nvSpPr>
                <p:cNvPr id="667" name="Google Shape;667;p20"/>
                <p:cNvSpPr txBox="1"/>
                <p:nvPr/>
              </p:nvSpPr>
              <p:spPr>
                <a:xfrm>
                  <a:off x="904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0"/>
                <p:cNvSpPr txBox="1"/>
                <p:nvPr/>
              </p:nvSpPr>
              <p:spPr>
                <a:xfrm>
                  <a:off x="981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0"/>
                <p:cNvSpPr txBox="1"/>
                <p:nvPr/>
              </p:nvSpPr>
              <p:spPr>
                <a:xfrm>
                  <a:off x="1057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0"/>
                <p:cNvSpPr txBox="1"/>
                <p:nvPr/>
              </p:nvSpPr>
              <p:spPr>
                <a:xfrm>
                  <a:off x="1133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0"/>
                <p:cNvSpPr txBox="1"/>
                <p:nvPr/>
              </p:nvSpPr>
              <p:spPr>
                <a:xfrm>
                  <a:off x="1209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0"/>
                <p:cNvSpPr txBox="1"/>
                <p:nvPr/>
              </p:nvSpPr>
              <p:spPr>
                <a:xfrm>
                  <a:off x="1285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0"/>
                <p:cNvSpPr txBox="1"/>
                <p:nvPr/>
              </p:nvSpPr>
              <p:spPr>
                <a:xfrm>
                  <a:off x="1362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0"/>
                <p:cNvSpPr txBox="1"/>
                <p:nvPr/>
              </p:nvSpPr>
              <p:spPr>
                <a:xfrm>
                  <a:off x="1438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0"/>
                <p:cNvSpPr txBox="1"/>
                <p:nvPr/>
              </p:nvSpPr>
              <p:spPr>
                <a:xfrm>
                  <a:off x="1514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0"/>
                <p:cNvSpPr txBox="1"/>
                <p:nvPr/>
              </p:nvSpPr>
              <p:spPr>
                <a:xfrm>
                  <a:off x="1590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0"/>
                <p:cNvSpPr txBox="1"/>
                <p:nvPr/>
              </p:nvSpPr>
              <p:spPr>
                <a:xfrm>
                  <a:off x="1666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20"/>
              <p:cNvGrpSpPr/>
              <p:nvPr/>
            </p:nvGrpSpPr>
            <p:grpSpPr>
              <a:xfrm>
                <a:off x="904900" y="2456075"/>
                <a:ext cx="828600" cy="76200"/>
                <a:chOff x="904900" y="2379875"/>
                <a:chExt cx="828600" cy="76200"/>
              </a:xfrm>
            </p:grpSpPr>
            <p:sp>
              <p:nvSpPr>
                <p:cNvPr id="679" name="Google Shape;679;p20"/>
                <p:cNvSpPr txBox="1"/>
                <p:nvPr/>
              </p:nvSpPr>
              <p:spPr>
                <a:xfrm>
                  <a:off x="904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0"/>
                <p:cNvSpPr txBox="1"/>
                <p:nvPr/>
              </p:nvSpPr>
              <p:spPr>
                <a:xfrm>
                  <a:off x="981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0"/>
                <p:cNvSpPr txBox="1"/>
                <p:nvPr/>
              </p:nvSpPr>
              <p:spPr>
                <a:xfrm>
                  <a:off x="1057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0"/>
                <p:cNvSpPr txBox="1"/>
                <p:nvPr/>
              </p:nvSpPr>
              <p:spPr>
                <a:xfrm>
                  <a:off x="1133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0"/>
                <p:cNvSpPr txBox="1"/>
                <p:nvPr/>
              </p:nvSpPr>
              <p:spPr>
                <a:xfrm>
                  <a:off x="1209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0"/>
                <p:cNvSpPr txBox="1"/>
                <p:nvPr/>
              </p:nvSpPr>
              <p:spPr>
                <a:xfrm>
                  <a:off x="1285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0"/>
                <p:cNvSpPr txBox="1"/>
                <p:nvPr/>
              </p:nvSpPr>
              <p:spPr>
                <a:xfrm>
                  <a:off x="1362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0"/>
                <p:cNvSpPr txBox="1"/>
                <p:nvPr/>
              </p:nvSpPr>
              <p:spPr>
                <a:xfrm>
                  <a:off x="1438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0"/>
                <p:cNvSpPr txBox="1"/>
                <p:nvPr/>
              </p:nvSpPr>
              <p:spPr>
                <a:xfrm>
                  <a:off x="1514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0"/>
                <p:cNvSpPr txBox="1"/>
                <p:nvPr/>
              </p:nvSpPr>
              <p:spPr>
                <a:xfrm>
                  <a:off x="1590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0"/>
                <p:cNvSpPr txBox="1"/>
                <p:nvPr/>
              </p:nvSpPr>
              <p:spPr>
                <a:xfrm>
                  <a:off x="1666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20"/>
              <p:cNvGrpSpPr/>
              <p:nvPr/>
            </p:nvGrpSpPr>
            <p:grpSpPr>
              <a:xfrm>
                <a:off x="904900" y="2532275"/>
                <a:ext cx="828600" cy="76200"/>
                <a:chOff x="904900" y="2379875"/>
                <a:chExt cx="828600" cy="76200"/>
              </a:xfrm>
            </p:grpSpPr>
            <p:sp>
              <p:nvSpPr>
                <p:cNvPr id="691" name="Google Shape;691;p20"/>
                <p:cNvSpPr txBox="1"/>
                <p:nvPr/>
              </p:nvSpPr>
              <p:spPr>
                <a:xfrm>
                  <a:off x="904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0"/>
                <p:cNvSpPr txBox="1"/>
                <p:nvPr/>
              </p:nvSpPr>
              <p:spPr>
                <a:xfrm>
                  <a:off x="981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0"/>
                <p:cNvSpPr txBox="1"/>
                <p:nvPr/>
              </p:nvSpPr>
              <p:spPr>
                <a:xfrm>
                  <a:off x="1057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0"/>
                <p:cNvSpPr txBox="1"/>
                <p:nvPr/>
              </p:nvSpPr>
              <p:spPr>
                <a:xfrm>
                  <a:off x="1133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0"/>
                <p:cNvSpPr txBox="1"/>
                <p:nvPr/>
              </p:nvSpPr>
              <p:spPr>
                <a:xfrm>
                  <a:off x="1209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0"/>
                <p:cNvSpPr txBox="1"/>
                <p:nvPr/>
              </p:nvSpPr>
              <p:spPr>
                <a:xfrm>
                  <a:off x="1285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0"/>
                <p:cNvSpPr txBox="1"/>
                <p:nvPr/>
              </p:nvSpPr>
              <p:spPr>
                <a:xfrm>
                  <a:off x="1362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0"/>
                <p:cNvSpPr txBox="1"/>
                <p:nvPr/>
              </p:nvSpPr>
              <p:spPr>
                <a:xfrm>
                  <a:off x="1438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0"/>
                <p:cNvSpPr txBox="1"/>
                <p:nvPr/>
              </p:nvSpPr>
              <p:spPr>
                <a:xfrm>
                  <a:off x="1514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0"/>
                <p:cNvSpPr txBox="1"/>
                <p:nvPr/>
              </p:nvSpPr>
              <p:spPr>
                <a:xfrm>
                  <a:off x="1590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0"/>
                <p:cNvSpPr txBox="1"/>
                <p:nvPr/>
              </p:nvSpPr>
              <p:spPr>
                <a:xfrm>
                  <a:off x="1666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20"/>
              <p:cNvGrpSpPr/>
              <p:nvPr/>
            </p:nvGrpSpPr>
            <p:grpSpPr>
              <a:xfrm>
                <a:off x="904900" y="2608475"/>
                <a:ext cx="828600" cy="76200"/>
                <a:chOff x="904900" y="2379875"/>
                <a:chExt cx="828600" cy="76200"/>
              </a:xfrm>
            </p:grpSpPr>
            <p:sp>
              <p:nvSpPr>
                <p:cNvPr id="703" name="Google Shape;703;p20"/>
                <p:cNvSpPr txBox="1"/>
                <p:nvPr/>
              </p:nvSpPr>
              <p:spPr>
                <a:xfrm>
                  <a:off x="904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0"/>
                <p:cNvSpPr txBox="1"/>
                <p:nvPr/>
              </p:nvSpPr>
              <p:spPr>
                <a:xfrm>
                  <a:off x="981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0"/>
                <p:cNvSpPr txBox="1"/>
                <p:nvPr/>
              </p:nvSpPr>
              <p:spPr>
                <a:xfrm>
                  <a:off x="1057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0"/>
                <p:cNvSpPr txBox="1"/>
                <p:nvPr/>
              </p:nvSpPr>
              <p:spPr>
                <a:xfrm>
                  <a:off x="1133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0"/>
                <p:cNvSpPr txBox="1"/>
                <p:nvPr/>
              </p:nvSpPr>
              <p:spPr>
                <a:xfrm>
                  <a:off x="1209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0"/>
                <p:cNvSpPr txBox="1"/>
                <p:nvPr/>
              </p:nvSpPr>
              <p:spPr>
                <a:xfrm>
                  <a:off x="1285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0"/>
                <p:cNvSpPr txBox="1"/>
                <p:nvPr/>
              </p:nvSpPr>
              <p:spPr>
                <a:xfrm>
                  <a:off x="1362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0"/>
                <p:cNvSpPr txBox="1"/>
                <p:nvPr/>
              </p:nvSpPr>
              <p:spPr>
                <a:xfrm>
                  <a:off x="1438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0"/>
                <p:cNvSpPr txBox="1"/>
                <p:nvPr/>
              </p:nvSpPr>
              <p:spPr>
                <a:xfrm>
                  <a:off x="1514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0"/>
                <p:cNvSpPr txBox="1"/>
                <p:nvPr/>
              </p:nvSpPr>
              <p:spPr>
                <a:xfrm>
                  <a:off x="1590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0"/>
                <p:cNvSpPr txBox="1"/>
                <p:nvPr/>
              </p:nvSpPr>
              <p:spPr>
                <a:xfrm>
                  <a:off x="1666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20"/>
              <p:cNvGrpSpPr/>
              <p:nvPr/>
            </p:nvGrpSpPr>
            <p:grpSpPr>
              <a:xfrm>
                <a:off x="904900" y="2684675"/>
                <a:ext cx="828600" cy="76200"/>
                <a:chOff x="904900" y="2379875"/>
                <a:chExt cx="828600" cy="76200"/>
              </a:xfrm>
            </p:grpSpPr>
            <p:sp>
              <p:nvSpPr>
                <p:cNvPr id="715" name="Google Shape;715;p20"/>
                <p:cNvSpPr txBox="1"/>
                <p:nvPr/>
              </p:nvSpPr>
              <p:spPr>
                <a:xfrm>
                  <a:off x="904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0"/>
                <p:cNvSpPr txBox="1"/>
                <p:nvPr/>
              </p:nvSpPr>
              <p:spPr>
                <a:xfrm>
                  <a:off x="981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0"/>
                <p:cNvSpPr txBox="1"/>
                <p:nvPr/>
              </p:nvSpPr>
              <p:spPr>
                <a:xfrm>
                  <a:off x="1057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0"/>
                <p:cNvSpPr txBox="1"/>
                <p:nvPr/>
              </p:nvSpPr>
              <p:spPr>
                <a:xfrm>
                  <a:off x="1133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0"/>
                <p:cNvSpPr txBox="1"/>
                <p:nvPr/>
              </p:nvSpPr>
              <p:spPr>
                <a:xfrm>
                  <a:off x="1209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0"/>
                <p:cNvSpPr txBox="1"/>
                <p:nvPr/>
              </p:nvSpPr>
              <p:spPr>
                <a:xfrm>
                  <a:off x="1285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0"/>
                <p:cNvSpPr txBox="1"/>
                <p:nvPr/>
              </p:nvSpPr>
              <p:spPr>
                <a:xfrm>
                  <a:off x="1362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0"/>
                <p:cNvSpPr txBox="1"/>
                <p:nvPr/>
              </p:nvSpPr>
              <p:spPr>
                <a:xfrm>
                  <a:off x="1438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0"/>
                <p:cNvSpPr txBox="1"/>
                <p:nvPr/>
              </p:nvSpPr>
              <p:spPr>
                <a:xfrm>
                  <a:off x="1514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0"/>
                <p:cNvSpPr txBox="1"/>
                <p:nvPr/>
              </p:nvSpPr>
              <p:spPr>
                <a:xfrm>
                  <a:off x="1590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0"/>
                <p:cNvSpPr txBox="1"/>
                <p:nvPr/>
              </p:nvSpPr>
              <p:spPr>
                <a:xfrm>
                  <a:off x="1666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20"/>
              <p:cNvGrpSpPr/>
              <p:nvPr/>
            </p:nvGrpSpPr>
            <p:grpSpPr>
              <a:xfrm>
                <a:off x="904900" y="2760875"/>
                <a:ext cx="828600" cy="76200"/>
                <a:chOff x="904900" y="2379875"/>
                <a:chExt cx="828600" cy="76200"/>
              </a:xfrm>
            </p:grpSpPr>
            <p:sp>
              <p:nvSpPr>
                <p:cNvPr id="727" name="Google Shape;727;p20"/>
                <p:cNvSpPr txBox="1"/>
                <p:nvPr/>
              </p:nvSpPr>
              <p:spPr>
                <a:xfrm>
                  <a:off x="904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0"/>
                <p:cNvSpPr txBox="1"/>
                <p:nvPr/>
              </p:nvSpPr>
              <p:spPr>
                <a:xfrm>
                  <a:off x="981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0"/>
                <p:cNvSpPr txBox="1"/>
                <p:nvPr/>
              </p:nvSpPr>
              <p:spPr>
                <a:xfrm>
                  <a:off x="1057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0"/>
                <p:cNvSpPr txBox="1"/>
                <p:nvPr/>
              </p:nvSpPr>
              <p:spPr>
                <a:xfrm>
                  <a:off x="1133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0"/>
                <p:cNvSpPr txBox="1"/>
                <p:nvPr/>
              </p:nvSpPr>
              <p:spPr>
                <a:xfrm>
                  <a:off x="1209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0"/>
                <p:cNvSpPr txBox="1"/>
                <p:nvPr/>
              </p:nvSpPr>
              <p:spPr>
                <a:xfrm>
                  <a:off x="1285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0"/>
                <p:cNvSpPr txBox="1"/>
                <p:nvPr/>
              </p:nvSpPr>
              <p:spPr>
                <a:xfrm>
                  <a:off x="13621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0"/>
                <p:cNvSpPr txBox="1"/>
                <p:nvPr/>
              </p:nvSpPr>
              <p:spPr>
                <a:xfrm>
                  <a:off x="14383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0"/>
                <p:cNvSpPr txBox="1"/>
                <p:nvPr/>
              </p:nvSpPr>
              <p:spPr>
                <a:xfrm>
                  <a:off x="15145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0"/>
                <p:cNvSpPr txBox="1"/>
                <p:nvPr/>
              </p:nvSpPr>
              <p:spPr>
                <a:xfrm>
                  <a:off x="15907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0"/>
                <p:cNvSpPr txBox="1"/>
                <p:nvPr/>
              </p:nvSpPr>
              <p:spPr>
                <a:xfrm>
                  <a:off x="1666900" y="2379875"/>
                  <a:ext cx="66600" cy="76200"/>
                </a:xfrm>
                <a:prstGeom prst="rect">
                  <a:avLst/>
                </a:prstGeom>
                <a:solidFill>
                  <a:srgbClr val="F6B26B"/>
                </a:solidFill>
                <a:ln cap="flat" cmpd="sng" w="952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38" name="Google Shape;738;p20"/>
          <p:cNvSpPr/>
          <p:nvPr/>
        </p:nvSpPr>
        <p:spPr>
          <a:xfrm>
            <a:off x="7933175" y="2455500"/>
            <a:ext cx="200400" cy="190800"/>
          </a:xfrm>
          <a:prstGeom prst="downArrow">
            <a:avLst>
              <a:gd fmla="val 50000" name="adj1"/>
              <a:gd fmla="val 586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9" name="Google Shape;739;p20"/>
          <p:cNvCxnSpPr>
            <a:stCxn id="253" idx="3"/>
            <a:endCxn id="715" idx="1"/>
          </p:cNvCxnSpPr>
          <p:nvPr/>
        </p:nvCxnSpPr>
        <p:spPr>
          <a:xfrm flipH="1" rot="10800000">
            <a:off x="5846850" y="2172385"/>
            <a:ext cx="1444800" cy="385800"/>
          </a:xfrm>
          <a:prstGeom prst="straightConnector1">
            <a:avLst/>
          </a:prstGeom>
          <a:noFill/>
          <a:ln cap="flat" cmpd="sng" w="9525">
            <a:solidFill>
              <a:srgbClr val="00FFFF"/>
            </a:solidFill>
            <a:prstDash val="dot"/>
            <a:round/>
            <a:headEnd len="med" w="med" type="none"/>
            <a:tailEnd len="med" w="med" type="none"/>
          </a:ln>
        </p:spPr>
      </p:cxnSp>
      <p:cxnSp>
        <p:nvCxnSpPr>
          <p:cNvPr id="740" name="Google Shape;740;p20"/>
          <p:cNvCxnSpPr>
            <a:stCxn id="257" idx="2"/>
            <a:endCxn id="715" idx="1"/>
          </p:cNvCxnSpPr>
          <p:nvPr/>
        </p:nvCxnSpPr>
        <p:spPr>
          <a:xfrm>
            <a:off x="5782225" y="1843500"/>
            <a:ext cx="1509600" cy="329100"/>
          </a:xfrm>
          <a:prstGeom prst="straightConnector1">
            <a:avLst/>
          </a:prstGeom>
          <a:noFill/>
          <a:ln cap="flat" cmpd="sng" w="9525">
            <a:solidFill>
              <a:srgbClr val="00FFFF"/>
            </a:solidFill>
            <a:prstDash val="dot"/>
            <a:round/>
            <a:headEnd len="med" w="med" type="none"/>
            <a:tailEnd len="med" w="med" type="none"/>
          </a:ln>
        </p:spPr>
      </p:cxnSp>
      <p:cxnSp>
        <p:nvCxnSpPr>
          <p:cNvPr id="741" name="Google Shape;741;p20"/>
          <p:cNvCxnSpPr>
            <a:stCxn id="252" idx="3"/>
            <a:endCxn id="715" idx="1"/>
          </p:cNvCxnSpPr>
          <p:nvPr/>
        </p:nvCxnSpPr>
        <p:spPr>
          <a:xfrm flipH="1" rot="10800000">
            <a:off x="5846850" y="2172426"/>
            <a:ext cx="1444800" cy="92100"/>
          </a:xfrm>
          <a:prstGeom prst="straightConnector1">
            <a:avLst/>
          </a:prstGeom>
          <a:noFill/>
          <a:ln cap="flat" cmpd="sng" w="9525">
            <a:solidFill>
              <a:srgbClr val="00FFFF"/>
            </a:solidFill>
            <a:prstDash val="dot"/>
            <a:round/>
            <a:headEnd len="med" w="med" type="none"/>
            <a:tailEnd len="med" w="med" type="none"/>
          </a:ln>
        </p:spPr>
      </p:cxnSp>
      <p:cxnSp>
        <p:nvCxnSpPr>
          <p:cNvPr id="742" name="Google Shape;742;p20"/>
          <p:cNvCxnSpPr>
            <a:stCxn id="254" idx="3"/>
            <a:endCxn id="715" idx="1"/>
          </p:cNvCxnSpPr>
          <p:nvPr/>
        </p:nvCxnSpPr>
        <p:spPr>
          <a:xfrm flipH="1" rot="10800000">
            <a:off x="5846850" y="2172645"/>
            <a:ext cx="1444800" cy="679200"/>
          </a:xfrm>
          <a:prstGeom prst="straightConnector1">
            <a:avLst/>
          </a:prstGeom>
          <a:noFill/>
          <a:ln cap="flat" cmpd="sng" w="9525">
            <a:solidFill>
              <a:srgbClr val="00FFFF"/>
            </a:solidFill>
            <a:prstDash val="dot"/>
            <a:round/>
            <a:headEnd len="med" w="med" type="none"/>
            <a:tailEnd len="med" w="med" type="none"/>
          </a:ln>
        </p:spPr>
      </p:cxnSp>
      <p:sp>
        <p:nvSpPr>
          <p:cNvPr id="743" name="Google Shape;743;p20"/>
          <p:cNvSpPr txBox="1"/>
          <p:nvPr/>
        </p:nvSpPr>
        <p:spPr>
          <a:xfrm>
            <a:off x="7381625" y="3142025"/>
            <a:ext cx="1392600" cy="1023600"/>
          </a:xfrm>
          <a:prstGeom prst="rect">
            <a:avLst/>
          </a:prstGeom>
          <a:noFill/>
          <a:ln cap="flat" cmpd="sng" w="28575">
            <a:solidFill>
              <a:srgbClr val="99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744" name="Google Shape;744;p20"/>
          <p:cNvCxnSpPr>
            <a:endCxn id="715" idx="1"/>
          </p:cNvCxnSpPr>
          <p:nvPr/>
        </p:nvCxnSpPr>
        <p:spPr>
          <a:xfrm flipH="1" rot="10800000">
            <a:off x="5792362" y="2172508"/>
            <a:ext cx="1499400" cy="1142100"/>
          </a:xfrm>
          <a:prstGeom prst="straightConnector1">
            <a:avLst/>
          </a:prstGeom>
          <a:noFill/>
          <a:ln cap="flat" cmpd="sng" w="9525">
            <a:solidFill>
              <a:srgbClr val="00FFFF"/>
            </a:solidFill>
            <a:prstDash val="dot"/>
            <a:round/>
            <a:headEnd len="med" w="med" type="none"/>
            <a:tailEnd len="med" w="med" type="none"/>
          </a:ln>
        </p:spPr>
      </p:cxnSp>
      <p:cxnSp>
        <p:nvCxnSpPr>
          <p:cNvPr id="745" name="Google Shape;745;p20"/>
          <p:cNvCxnSpPr>
            <a:stCxn id="256" idx="3"/>
            <a:endCxn id="715" idx="1"/>
          </p:cNvCxnSpPr>
          <p:nvPr/>
        </p:nvCxnSpPr>
        <p:spPr>
          <a:xfrm flipH="1" rot="10800000">
            <a:off x="5846850" y="2172564"/>
            <a:ext cx="1444800" cy="1266600"/>
          </a:xfrm>
          <a:prstGeom prst="straightConnector1">
            <a:avLst/>
          </a:prstGeom>
          <a:noFill/>
          <a:ln cap="flat" cmpd="sng" w="9525">
            <a:solidFill>
              <a:srgbClr val="00FFFF"/>
            </a:solidFill>
            <a:prstDash val="dot"/>
            <a:round/>
            <a:headEnd len="med" w="med" type="none"/>
            <a:tailEnd len="med" w="med" type="none"/>
          </a:ln>
        </p:spPr>
      </p:cxnSp>
      <p:sp>
        <p:nvSpPr>
          <p:cNvPr id="746" name="Google Shape;746;p20"/>
          <p:cNvSpPr/>
          <p:nvPr/>
        </p:nvSpPr>
        <p:spPr>
          <a:xfrm>
            <a:off x="7933175" y="2912700"/>
            <a:ext cx="200400" cy="190800"/>
          </a:xfrm>
          <a:prstGeom prst="downArrow">
            <a:avLst>
              <a:gd fmla="val 50000" name="adj1"/>
              <a:gd fmla="val 586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 name="Google Shape;747;p20"/>
          <p:cNvGrpSpPr/>
          <p:nvPr/>
        </p:nvGrpSpPr>
        <p:grpSpPr>
          <a:xfrm>
            <a:off x="7610500" y="3403863"/>
            <a:ext cx="828600" cy="76200"/>
            <a:chOff x="2962300" y="1389275"/>
            <a:chExt cx="828600" cy="76200"/>
          </a:xfrm>
        </p:grpSpPr>
        <p:sp>
          <p:nvSpPr>
            <p:cNvPr id="748" name="Google Shape;748;p20"/>
            <p:cNvSpPr txBox="1"/>
            <p:nvPr/>
          </p:nvSpPr>
          <p:spPr>
            <a:xfrm>
              <a:off x="2962300" y="1389275"/>
              <a:ext cx="66600" cy="76200"/>
            </a:xfrm>
            <a:prstGeom prst="rect">
              <a:avLst/>
            </a:prstGeom>
            <a:solidFill>
              <a:srgbClr val="B7B7B7"/>
            </a:solidFill>
            <a:ln cap="flat" cmpd="sng" w="9525">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0"/>
            <p:cNvSpPr txBox="1"/>
            <p:nvPr/>
          </p:nvSpPr>
          <p:spPr>
            <a:xfrm>
              <a:off x="3038500" y="1389275"/>
              <a:ext cx="66600" cy="76200"/>
            </a:xfrm>
            <a:prstGeom prst="rect">
              <a:avLst/>
            </a:prstGeom>
            <a:solidFill>
              <a:srgbClr val="B7B7B7"/>
            </a:solidFill>
            <a:ln cap="flat" cmpd="sng" w="9525">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0"/>
            <p:cNvSpPr txBox="1"/>
            <p:nvPr/>
          </p:nvSpPr>
          <p:spPr>
            <a:xfrm>
              <a:off x="3114700" y="1389275"/>
              <a:ext cx="66600" cy="76200"/>
            </a:xfrm>
            <a:prstGeom prst="rect">
              <a:avLst/>
            </a:prstGeom>
            <a:solidFill>
              <a:srgbClr val="B7B7B7"/>
            </a:solidFill>
            <a:ln cap="flat" cmpd="sng" w="9525">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0"/>
            <p:cNvSpPr txBox="1"/>
            <p:nvPr/>
          </p:nvSpPr>
          <p:spPr>
            <a:xfrm>
              <a:off x="3190900" y="1389275"/>
              <a:ext cx="66600" cy="76200"/>
            </a:xfrm>
            <a:prstGeom prst="rect">
              <a:avLst/>
            </a:prstGeom>
            <a:solidFill>
              <a:srgbClr val="E69138"/>
            </a:solidFill>
            <a:ln cap="flat" cmpd="sng" w="9525">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0"/>
            <p:cNvSpPr txBox="1"/>
            <p:nvPr/>
          </p:nvSpPr>
          <p:spPr>
            <a:xfrm>
              <a:off x="3267100" y="1389275"/>
              <a:ext cx="66600" cy="76200"/>
            </a:xfrm>
            <a:prstGeom prst="rect">
              <a:avLst/>
            </a:prstGeom>
            <a:solidFill>
              <a:srgbClr val="B7B7B7"/>
            </a:solidFill>
            <a:ln cap="flat" cmpd="sng" w="9525">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0"/>
            <p:cNvSpPr txBox="1"/>
            <p:nvPr/>
          </p:nvSpPr>
          <p:spPr>
            <a:xfrm>
              <a:off x="3343300" y="1389275"/>
              <a:ext cx="66600" cy="76200"/>
            </a:xfrm>
            <a:prstGeom prst="rect">
              <a:avLst/>
            </a:prstGeom>
            <a:solidFill>
              <a:srgbClr val="B7B7B7"/>
            </a:solidFill>
            <a:ln cap="flat" cmpd="sng" w="9525">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0"/>
            <p:cNvSpPr txBox="1"/>
            <p:nvPr/>
          </p:nvSpPr>
          <p:spPr>
            <a:xfrm>
              <a:off x="3419500" y="1389275"/>
              <a:ext cx="66600" cy="76200"/>
            </a:xfrm>
            <a:prstGeom prst="rect">
              <a:avLst/>
            </a:prstGeom>
            <a:solidFill>
              <a:srgbClr val="B7B7B7"/>
            </a:solidFill>
            <a:ln cap="flat" cmpd="sng" w="9525">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0"/>
            <p:cNvSpPr txBox="1"/>
            <p:nvPr/>
          </p:nvSpPr>
          <p:spPr>
            <a:xfrm>
              <a:off x="3495700" y="1389275"/>
              <a:ext cx="66600" cy="76200"/>
            </a:xfrm>
            <a:prstGeom prst="rect">
              <a:avLst/>
            </a:prstGeom>
            <a:solidFill>
              <a:srgbClr val="B7B7B7"/>
            </a:solidFill>
            <a:ln cap="flat" cmpd="sng" w="9525">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txBox="1"/>
            <p:nvPr/>
          </p:nvSpPr>
          <p:spPr>
            <a:xfrm>
              <a:off x="3571900" y="1389275"/>
              <a:ext cx="66600" cy="76200"/>
            </a:xfrm>
            <a:prstGeom prst="rect">
              <a:avLst/>
            </a:prstGeom>
            <a:solidFill>
              <a:srgbClr val="B7B7B7"/>
            </a:solidFill>
            <a:ln cap="flat" cmpd="sng" w="9525">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txBox="1"/>
            <p:nvPr/>
          </p:nvSpPr>
          <p:spPr>
            <a:xfrm>
              <a:off x="3648100" y="1389275"/>
              <a:ext cx="66600" cy="76200"/>
            </a:xfrm>
            <a:prstGeom prst="rect">
              <a:avLst/>
            </a:prstGeom>
            <a:solidFill>
              <a:srgbClr val="B7B7B7"/>
            </a:solidFill>
            <a:ln cap="flat" cmpd="sng" w="9525">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0"/>
            <p:cNvSpPr txBox="1"/>
            <p:nvPr/>
          </p:nvSpPr>
          <p:spPr>
            <a:xfrm>
              <a:off x="3724300" y="1389275"/>
              <a:ext cx="66600" cy="76200"/>
            </a:xfrm>
            <a:prstGeom prst="rect">
              <a:avLst/>
            </a:prstGeom>
            <a:solidFill>
              <a:srgbClr val="B7B7B7"/>
            </a:solidFill>
            <a:ln cap="flat" cmpd="sng" w="9525">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20"/>
          <p:cNvGrpSpPr/>
          <p:nvPr/>
        </p:nvGrpSpPr>
        <p:grpSpPr>
          <a:xfrm>
            <a:off x="7610500" y="3751475"/>
            <a:ext cx="828600" cy="76200"/>
            <a:chOff x="2962300" y="1389275"/>
            <a:chExt cx="828600" cy="76200"/>
          </a:xfrm>
        </p:grpSpPr>
        <p:sp>
          <p:nvSpPr>
            <p:cNvPr id="760" name="Google Shape;760;p20"/>
            <p:cNvSpPr txBox="1"/>
            <p:nvPr/>
          </p:nvSpPr>
          <p:spPr>
            <a:xfrm>
              <a:off x="2962300" y="1389275"/>
              <a:ext cx="66600" cy="76200"/>
            </a:xfrm>
            <a:prstGeom prst="rect">
              <a:avLst/>
            </a:prstGeom>
            <a:solidFill>
              <a:srgbClr val="B7B7B7"/>
            </a:solidFill>
            <a:ln cap="flat" cmpd="sng" w="9525">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txBox="1"/>
            <p:nvPr/>
          </p:nvSpPr>
          <p:spPr>
            <a:xfrm>
              <a:off x="3038500" y="1389275"/>
              <a:ext cx="66600" cy="76200"/>
            </a:xfrm>
            <a:prstGeom prst="rect">
              <a:avLst/>
            </a:prstGeom>
            <a:solidFill>
              <a:srgbClr val="B7B7B7"/>
            </a:solidFill>
            <a:ln cap="flat" cmpd="sng" w="9525">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txBox="1"/>
            <p:nvPr/>
          </p:nvSpPr>
          <p:spPr>
            <a:xfrm>
              <a:off x="3114700" y="1389275"/>
              <a:ext cx="66600" cy="76200"/>
            </a:xfrm>
            <a:prstGeom prst="rect">
              <a:avLst/>
            </a:prstGeom>
            <a:solidFill>
              <a:srgbClr val="B7B7B7"/>
            </a:solidFill>
            <a:ln cap="flat" cmpd="sng" w="9525">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txBox="1"/>
            <p:nvPr/>
          </p:nvSpPr>
          <p:spPr>
            <a:xfrm>
              <a:off x="3190900" y="1389275"/>
              <a:ext cx="66600" cy="76200"/>
            </a:xfrm>
            <a:prstGeom prst="rect">
              <a:avLst/>
            </a:prstGeom>
            <a:solidFill>
              <a:srgbClr val="B7B7B7"/>
            </a:solidFill>
            <a:ln cap="flat" cmpd="sng" w="9525">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txBox="1"/>
            <p:nvPr/>
          </p:nvSpPr>
          <p:spPr>
            <a:xfrm>
              <a:off x="3267100" y="1389275"/>
              <a:ext cx="66600" cy="76200"/>
            </a:xfrm>
            <a:prstGeom prst="rect">
              <a:avLst/>
            </a:prstGeom>
            <a:solidFill>
              <a:srgbClr val="B7B7B7"/>
            </a:solidFill>
            <a:ln cap="flat" cmpd="sng" w="9525">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txBox="1"/>
            <p:nvPr/>
          </p:nvSpPr>
          <p:spPr>
            <a:xfrm>
              <a:off x="3343300" y="1389275"/>
              <a:ext cx="66600" cy="76200"/>
            </a:xfrm>
            <a:prstGeom prst="rect">
              <a:avLst/>
            </a:prstGeom>
            <a:solidFill>
              <a:srgbClr val="B7B7B7"/>
            </a:solidFill>
            <a:ln cap="flat" cmpd="sng" w="9525">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txBox="1"/>
            <p:nvPr/>
          </p:nvSpPr>
          <p:spPr>
            <a:xfrm>
              <a:off x="3419500" y="1389275"/>
              <a:ext cx="66600" cy="76200"/>
            </a:xfrm>
            <a:prstGeom prst="rect">
              <a:avLst/>
            </a:prstGeom>
            <a:solidFill>
              <a:srgbClr val="B7B7B7"/>
            </a:solidFill>
            <a:ln cap="flat" cmpd="sng" w="9525">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txBox="1"/>
            <p:nvPr/>
          </p:nvSpPr>
          <p:spPr>
            <a:xfrm>
              <a:off x="3495700" y="1389275"/>
              <a:ext cx="66600" cy="76200"/>
            </a:xfrm>
            <a:prstGeom prst="rect">
              <a:avLst/>
            </a:prstGeom>
            <a:solidFill>
              <a:srgbClr val="B7B7B7"/>
            </a:solidFill>
            <a:ln cap="flat" cmpd="sng" w="9525">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0"/>
            <p:cNvSpPr txBox="1"/>
            <p:nvPr/>
          </p:nvSpPr>
          <p:spPr>
            <a:xfrm>
              <a:off x="3571900" y="1389275"/>
              <a:ext cx="66600" cy="76200"/>
            </a:xfrm>
            <a:prstGeom prst="rect">
              <a:avLst/>
            </a:prstGeom>
            <a:solidFill>
              <a:srgbClr val="FF0000"/>
            </a:solidFill>
            <a:ln cap="flat" cmpd="sng" w="9525">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0"/>
            <p:cNvSpPr txBox="1"/>
            <p:nvPr/>
          </p:nvSpPr>
          <p:spPr>
            <a:xfrm>
              <a:off x="3648100" y="1389275"/>
              <a:ext cx="66600" cy="76200"/>
            </a:xfrm>
            <a:prstGeom prst="rect">
              <a:avLst/>
            </a:prstGeom>
            <a:solidFill>
              <a:srgbClr val="B7B7B7"/>
            </a:solidFill>
            <a:ln cap="flat" cmpd="sng" w="9525">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0"/>
            <p:cNvSpPr txBox="1"/>
            <p:nvPr/>
          </p:nvSpPr>
          <p:spPr>
            <a:xfrm>
              <a:off x="3724300" y="1389275"/>
              <a:ext cx="66600" cy="76200"/>
            </a:xfrm>
            <a:prstGeom prst="rect">
              <a:avLst/>
            </a:prstGeom>
            <a:solidFill>
              <a:srgbClr val="B7B7B7"/>
            </a:solidFill>
            <a:ln cap="flat" cmpd="sng" w="9525">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21"/>
          <p:cNvSpPr txBox="1"/>
          <p:nvPr/>
        </p:nvSpPr>
        <p:spPr>
          <a:xfrm>
            <a:off x="0" y="586500"/>
            <a:ext cx="9144000" cy="45570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77" name="Google Shape;777;p21"/>
          <p:cNvSpPr txBox="1"/>
          <p:nvPr>
            <p:ph type="ctrTitle"/>
          </p:nvPr>
        </p:nvSpPr>
        <p:spPr>
          <a:xfrm>
            <a:off x="0" y="0"/>
            <a:ext cx="9144000" cy="586500"/>
          </a:xfrm>
          <a:prstGeom prst="rect">
            <a:avLst/>
          </a:prstGeom>
          <a:solidFill>
            <a:srgbClr val="C5D8F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060"/>
              <a:t>Model Performance Comparison</a:t>
            </a:r>
            <a:endParaRPr sz="1760">
              <a:solidFill>
                <a:schemeClr val="dk1"/>
              </a:solidFill>
            </a:endParaRPr>
          </a:p>
        </p:txBody>
      </p:sp>
      <p:sp>
        <p:nvSpPr>
          <p:cNvPr id="778" name="Google Shape;778;p21"/>
          <p:cNvSpPr txBox="1"/>
          <p:nvPr/>
        </p:nvSpPr>
        <p:spPr>
          <a:xfrm>
            <a:off x="5879200" y="948150"/>
            <a:ext cx="3032400" cy="3382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1)  </a:t>
            </a:r>
            <a:r>
              <a:rPr lang="en">
                <a:solidFill>
                  <a:schemeClr val="lt1"/>
                </a:solidFill>
              </a:rPr>
              <a:t>Model parameters </a:t>
            </a:r>
            <a:r>
              <a:rPr lang="en">
                <a:solidFill>
                  <a:schemeClr val="lt1"/>
                </a:solidFill>
              </a:rPr>
              <a:t>efficient</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2) </a:t>
            </a:r>
            <a:r>
              <a:rPr lang="en">
                <a:solidFill>
                  <a:schemeClr val="lt1"/>
                </a:solidFill>
              </a:rPr>
              <a:t>T-12 and T-6’s EM and F1 scores led the pack</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3)  </a:t>
            </a:r>
            <a:r>
              <a:rPr lang="en">
                <a:solidFill>
                  <a:schemeClr val="lt1"/>
                </a:solidFill>
              </a:rPr>
              <a:t>T-6 achieved BERT’s best scores with 2 fewer epochs</a:t>
            </a:r>
            <a:endParaRPr>
              <a:solidFill>
                <a:schemeClr val="lt1"/>
              </a:solidFill>
            </a:endParaRPr>
          </a:p>
        </p:txBody>
      </p:sp>
      <p:cxnSp>
        <p:nvCxnSpPr>
          <p:cNvPr id="779" name="Google Shape;779;p21"/>
          <p:cNvCxnSpPr>
            <a:stCxn id="780" idx="1"/>
            <a:endCxn id="781" idx="0"/>
          </p:cNvCxnSpPr>
          <p:nvPr/>
        </p:nvCxnSpPr>
        <p:spPr>
          <a:xfrm flipH="1">
            <a:off x="5509065" y="1234387"/>
            <a:ext cx="577200" cy="77100"/>
          </a:xfrm>
          <a:prstGeom prst="straightConnector1">
            <a:avLst/>
          </a:prstGeom>
          <a:noFill/>
          <a:ln cap="flat" cmpd="sng" w="9525">
            <a:solidFill>
              <a:schemeClr val="dk2"/>
            </a:solidFill>
            <a:prstDash val="solid"/>
            <a:round/>
            <a:headEnd len="med" w="med" type="none"/>
            <a:tailEnd len="med" w="med" type="triangle"/>
          </a:ln>
        </p:spPr>
      </p:cxnSp>
      <p:cxnSp>
        <p:nvCxnSpPr>
          <p:cNvPr id="782" name="Google Shape;782;p21"/>
          <p:cNvCxnSpPr/>
          <p:nvPr/>
        </p:nvCxnSpPr>
        <p:spPr>
          <a:xfrm>
            <a:off x="5373850" y="1223575"/>
            <a:ext cx="684900" cy="135300"/>
          </a:xfrm>
          <a:prstGeom prst="straightConnector1">
            <a:avLst/>
          </a:prstGeom>
          <a:noFill/>
          <a:ln cap="flat" cmpd="sng" w="9525">
            <a:solidFill>
              <a:srgbClr val="FF00FF"/>
            </a:solidFill>
            <a:prstDash val="solid"/>
            <a:round/>
            <a:headEnd len="med" w="med" type="none"/>
            <a:tailEnd len="med" w="med" type="none"/>
          </a:ln>
        </p:spPr>
      </p:cxnSp>
      <p:cxnSp>
        <p:nvCxnSpPr>
          <p:cNvPr id="783" name="Google Shape;783;p21"/>
          <p:cNvCxnSpPr>
            <a:stCxn id="784" idx="3"/>
          </p:cNvCxnSpPr>
          <p:nvPr/>
        </p:nvCxnSpPr>
        <p:spPr>
          <a:xfrm flipH="1" rot="10800000">
            <a:off x="5373850" y="2616537"/>
            <a:ext cx="729900" cy="2100"/>
          </a:xfrm>
          <a:prstGeom prst="straightConnector1">
            <a:avLst/>
          </a:prstGeom>
          <a:noFill/>
          <a:ln cap="flat" cmpd="sng" w="9525">
            <a:solidFill>
              <a:schemeClr val="lt1"/>
            </a:solidFill>
            <a:prstDash val="solid"/>
            <a:round/>
            <a:headEnd len="med" w="med" type="none"/>
            <a:tailEnd len="med" w="med" type="none"/>
          </a:ln>
        </p:spPr>
      </p:cxnSp>
      <p:cxnSp>
        <p:nvCxnSpPr>
          <p:cNvPr id="785" name="Google Shape;785;p21"/>
          <p:cNvCxnSpPr>
            <a:stCxn id="786" idx="6"/>
          </p:cNvCxnSpPr>
          <p:nvPr/>
        </p:nvCxnSpPr>
        <p:spPr>
          <a:xfrm>
            <a:off x="5395109" y="3478962"/>
            <a:ext cx="675000" cy="215700"/>
          </a:xfrm>
          <a:prstGeom prst="straightConnector1">
            <a:avLst/>
          </a:prstGeom>
          <a:noFill/>
          <a:ln cap="flat" cmpd="sng" w="9525">
            <a:solidFill>
              <a:srgbClr val="D10D22"/>
            </a:solidFill>
            <a:prstDash val="solid"/>
            <a:round/>
            <a:headEnd len="med" w="med" type="none"/>
            <a:tailEnd len="med" w="med" type="none"/>
          </a:ln>
        </p:spPr>
      </p:cxnSp>
      <p:pic>
        <p:nvPicPr>
          <p:cNvPr id="784" name="Google Shape;784;p21"/>
          <p:cNvPicPr preferRelativeResize="0"/>
          <p:nvPr/>
        </p:nvPicPr>
        <p:blipFill>
          <a:blip r:embed="rId3">
            <a:alphaModFix/>
          </a:blip>
          <a:stretch>
            <a:fillRect/>
          </a:stretch>
        </p:blipFill>
        <p:spPr>
          <a:xfrm>
            <a:off x="550725" y="906925"/>
            <a:ext cx="4823125" cy="3423425"/>
          </a:xfrm>
          <a:prstGeom prst="rect">
            <a:avLst/>
          </a:prstGeom>
          <a:noFill/>
          <a:ln>
            <a:noFill/>
          </a:ln>
        </p:spPr>
      </p:pic>
      <p:sp>
        <p:nvSpPr>
          <p:cNvPr id="787" name="Google Shape;787;p21"/>
          <p:cNvSpPr/>
          <p:nvPr/>
        </p:nvSpPr>
        <p:spPr>
          <a:xfrm>
            <a:off x="1836250" y="1145425"/>
            <a:ext cx="3537600" cy="156300"/>
          </a:xfrm>
          <a:prstGeom prst="roundRect">
            <a:avLst>
              <a:gd fmla="val 16667" name="adj"/>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1"/>
          <p:cNvSpPr/>
          <p:nvPr/>
        </p:nvSpPr>
        <p:spPr>
          <a:xfrm>
            <a:off x="4754909" y="3299262"/>
            <a:ext cx="640200" cy="359400"/>
          </a:xfrm>
          <a:prstGeom prst="ellipse">
            <a:avLst/>
          </a:prstGeom>
          <a:noFill/>
          <a:ln cap="flat" cmpd="sng" w="19050">
            <a:solidFill>
              <a:srgbClr val="D10D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1"/>
          <p:cNvSpPr/>
          <p:nvPr/>
        </p:nvSpPr>
        <p:spPr>
          <a:xfrm>
            <a:off x="2062750" y="3964350"/>
            <a:ext cx="632400" cy="393600"/>
          </a:xfrm>
          <a:prstGeom prst="ellipse">
            <a:avLst/>
          </a:prstGeom>
          <a:noFill/>
          <a:ln cap="flat" cmpd="sng" w="19050">
            <a:solidFill>
              <a:srgbClr val="D10D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22"/>
          <p:cNvSpPr txBox="1"/>
          <p:nvPr/>
        </p:nvSpPr>
        <p:spPr>
          <a:xfrm>
            <a:off x="0" y="586500"/>
            <a:ext cx="9144000" cy="45570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795" name="Google Shape;795;p22"/>
          <p:cNvSpPr txBox="1"/>
          <p:nvPr>
            <p:ph type="ctrTitle"/>
          </p:nvPr>
        </p:nvSpPr>
        <p:spPr>
          <a:xfrm>
            <a:off x="0" y="0"/>
            <a:ext cx="9144000" cy="586500"/>
          </a:xfrm>
          <a:prstGeom prst="rect">
            <a:avLst/>
          </a:prstGeom>
          <a:solidFill>
            <a:srgbClr val="C5D8F1"/>
          </a:solid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333"/>
              <a:buNone/>
            </a:pPr>
            <a:r>
              <a:rPr lang="en" sz="2511"/>
              <a:t>Model Loss and Accuracy Curve</a:t>
            </a:r>
            <a:endParaRPr sz="2400">
              <a:solidFill>
                <a:schemeClr val="dk1"/>
              </a:solidFill>
            </a:endParaRPr>
          </a:p>
        </p:txBody>
      </p:sp>
      <p:pic>
        <p:nvPicPr>
          <p:cNvPr id="796" name="Google Shape;796;p22"/>
          <p:cNvPicPr preferRelativeResize="0"/>
          <p:nvPr/>
        </p:nvPicPr>
        <p:blipFill>
          <a:blip r:embed="rId3">
            <a:alphaModFix/>
          </a:blip>
          <a:stretch>
            <a:fillRect/>
          </a:stretch>
        </p:blipFill>
        <p:spPr>
          <a:xfrm>
            <a:off x="1660550" y="1402900"/>
            <a:ext cx="5096150" cy="2633600"/>
          </a:xfrm>
          <a:prstGeom prst="rect">
            <a:avLst/>
          </a:prstGeom>
          <a:noFill/>
          <a:ln>
            <a:noFill/>
          </a:ln>
        </p:spPr>
      </p:pic>
      <p:sp>
        <p:nvSpPr>
          <p:cNvPr id="797" name="Google Shape;797;p22"/>
          <p:cNvSpPr txBox="1"/>
          <p:nvPr/>
        </p:nvSpPr>
        <p:spPr>
          <a:xfrm>
            <a:off x="53050" y="651300"/>
            <a:ext cx="3077100" cy="3156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rPr>
              <a:t>T-12 Model </a:t>
            </a:r>
            <a:endParaRPr b="1" sz="1600">
              <a:solidFill>
                <a:schemeClr val="lt1"/>
              </a:solidFill>
            </a:endParaRPr>
          </a:p>
        </p:txBody>
      </p:sp>
      <p:sp>
        <p:nvSpPr>
          <p:cNvPr id="798" name="Google Shape;798;p22"/>
          <p:cNvSpPr txBox="1"/>
          <p:nvPr/>
        </p:nvSpPr>
        <p:spPr>
          <a:xfrm>
            <a:off x="1846700" y="803700"/>
            <a:ext cx="4525800" cy="315600"/>
          </a:xfrm>
          <a:prstGeom prst="rect">
            <a:avLst/>
          </a:prstGeom>
          <a:solidFill>
            <a:schemeClr val="dk2"/>
          </a:solidFill>
          <a:ln cap="flat" cmpd="sng" w="9525">
            <a:solidFill>
              <a:srgbClr val="00FF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rPr>
              <a:t>4/10 of epoch achieved ~95% of the final loss reduction</a:t>
            </a:r>
            <a:r>
              <a:rPr b="1" lang="en" sz="1300">
                <a:solidFill>
                  <a:schemeClr val="lt1"/>
                </a:solidFill>
              </a:rPr>
              <a:t> </a:t>
            </a:r>
            <a:endParaRPr b="1" sz="1300">
              <a:solidFill>
                <a:schemeClr val="lt1"/>
              </a:solidFill>
            </a:endParaRPr>
          </a:p>
        </p:txBody>
      </p:sp>
      <p:cxnSp>
        <p:nvCxnSpPr>
          <p:cNvPr id="799" name="Google Shape;799;p22"/>
          <p:cNvCxnSpPr>
            <a:stCxn id="798" idx="2"/>
          </p:cNvCxnSpPr>
          <p:nvPr/>
        </p:nvCxnSpPr>
        <p:spPr>
          <a:xfrm flipH="1">
            <a:off x="4045400" y="1119300"/>
            <a:ext cx="64200" cy="271800"/>
          </a:xfrm>
          <a:prstGeom prst="straightConnector1">
            <a:avLst/>
          </a:prstGeom>
          <a:noFill/>
          <a:ln cap="flat" cmpd="sng" w="9525">
            <a:solidFill>
              <a:srgbClr val="00FF00"/>
            </a:solidFill>
            <a:prstDash val="solid"/>
            <a:round/>
            <a:headEnd len="med" w="med" type="none"/>
            <a:tailEnd len="med" w="med" type="triangle"/>
          </a:ln>
        </p:spPr>
      </p:cxnSp>
      <p:sp>
        <p:nvSpPr>
          <p:cNvPr id="800" name="Google Shape;800;p22"/>
          <p:cNvSpPr txBox="1"/>
          <p:nvPr/>
        </p:nvSpPr>
        <p:spPr>
          <a:xfrm>
            <a:off x="1846700" y="4308900"/>
            <a:ext cx="4739100" cy="315600"/>
          </a:xfrm>
          <a:prstGeom prst="rect">
            <a:avLst/>
          </a:prstGeom>
          <a:solidFill>
            <a:schemeClr val="dk2"/>
          </a:solidFill>
          <a:ln cap="flat" cmpd="sng" w="9525">
            <a:solidFill>
              <a:srgbClr val="00FF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rPr>
              <a:t>2</a:t>
            </a:r>
            <a:r>
              <a:rPr b="1" lang="en" sz="1300">
                <a:solidFill>
                  <a:schemeClr val="lt1"/>
                </a:solidFill>
              </a:rPr>
              <a:t>/10 of epoch achieved ~95% of the final accuracy result </a:t>
            </a:r>
            <a:endParaRPr b="1" sz="1300">
              <a:solidFill>
                <a:schemeClr val="lt1"/>
              </a:solidFill>
            </a:endParaRPr>
          </a:p>
        </p:txBody>
      </p:sp>
      <p:cxnSp>
        <p:nvCxnSpPr>
          <p:cNvPr id="801" name="Google Shape;801;p22"/>
          <p:cNvCxnSpPr>
            <a:stCxn id="800" idx="0"/>
          </p:cNvCxnSpPr>
          <p:nvPr/>
        </p:nvCxnSpPr>
        <p:spPr>
          <a:xfrm rot="10800000">
            <a:off x="3138050" y="4041300"/>
            <a:ext cx="1078200" cy="267600"/>
          </a:xfrm>
          <a:prstGeom prst="straightConnector1">
            <a:avLst/>
          </a:prstGeom>
          <a:noFill/>
          <a:ln cap="flat" cmpd="sng" w="9525">
            <a:solidFill>
              <a:srgbClr val="00FF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23"/>
          <p:cNvSpPr/>
          <p:nvPr/>
        </p:nvSpPr>
        <p:spPr>
          <a:xfrm>
            <a:off x="432450" y="753950"/>
            <a:ext cx="3942000" cy="3254400"/>
          </a:xfrm>
          <a:prstGeom prst="roundRect">
            <a:avLst>
              <a:gd fmla="val 16667" name="adj"/>
            </a:avLst>
          </a:prstGeom>
          <a:solidFill>
            <a:srgbClr val="C5D8F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23"/>
          <p:cNvSpPr txBox="1"/>
          <p:nvPr>
            <p:ph idx="4294967295" type="body"/>
          </p:nvPr>
        </p:nvSpPr>
        <p:spPr>
          <a:xfrm>
            <a:off x="1091900" y="729925"/>
            <a:ext cx="2825400" cy="48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1800"/>
              <a:buNone/>
            </a:pPr>
            <a:r>
              <a:rPr b="1" lang="en" sz="2100">
                <a:solidFill>
                  <a:srgbClr val="0000FF"/>
                </a:solidFill>
              </a:rPr>
              <a:t>Conclusion</a:t>
            </a:r>
            <a:endParaRPr b="1" sz="2100">
              <a:solidFill>
                <a:srgbClr val="0000FF"/>
              </a:solidFill>
            </a:endParaRPr>
          </a:p>
        </p:txBody>
      </p:sp>
      <p:sp>
        <p:nvSpPr>
          <p:cNvPr id="808" name="Google Shape;808;p23"/>
          <p:cNvSpPr txBox="1"/>
          <p:nvPr>
            <p:ph idx="4294967295" type="body"/>
          </p:nvPr>
        </p:nvSpPr>
        <p:spPr>
          <a:xfrm>
            <a:off x="5304675" y="1110925"/>
            <a:ext cx="2825400" cy="48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1800"/>
              <a:buNone/>
            </a:pPr>
            <a:r>
              <a:rPr b="1" lang="en" sz="2100"/>
              <a:t>Future Work</a:t>
            </a:r>
            <a:endParaRPr b="1" sz="2100"/>
          </a:p>
        </p:txBody>
      </p:sp>
      <p:cxnSp>
        <p:nvCxnSpPr>
          <p:cNvPr id="809" name="Google Shape;809;p23"/>
          <p:cNvCxnSpPr/>
          <p:nvPr/>
        </p:nvCxnSpPr>
        <p:spPr>
          <a:xfrm rot="10800000">
            <a:off x="1178150" y="1262425"/>
            <a:ext cx="2702100" cy="0"/>
          </a:xfrm>
          <a:prstGeom prst="straightConnector1">
            <a:avLst/>
          </a:prstGeom>
          <a:noFill/>
          <a:ln cap="flat" cmpd="sng" w="9525">
            <a:solidFill>
              <a:schemeClr val="dk2"/>
            </a:solidFill>
            <a:prstDash val="solid"/>
            <a:round/>
            <a:headEnd len="sm" w="sm" type="none"/>
            <a:tailEnd len="sm" w="sm" type="none"/>
          </a:ln>
        </p:spPr>
      </p:cxnSp>
      <p:cxnSp>
        <p:nvCxnSpPr>
          <p:cNvPr id="810" name="Google Shape;810;p23"/>
          <p:cNvCxnSpPr/>
          <p:nvPr/>
        </p:nvCxnSpPr>
        <p:spPr>
          <a:xfrm rot="10800000">
            <a:off x="5366325" y="1643425"/>
            <a:ext cx="2702100" cy="0"/>
          </a:xfrm>
          <a:prstGeom prst="straightConnector1">
            <a:avLst/>
          </a:prstGeom>
          <a:noFill/>
          <a:ln cap="flat" cmpd="sng" w="9525">
            <a:solidFill>
              <a:schemeClr val="dk2"/>
            </a:solidFill>
            <a:prstDash val="solid"/>
            <a:round/>
            <a:headEnd len="sm" w="sm" type="none"/>
            <a:tailEnd len="sm" w="sm" type="none"/>
          </a:ln>
        </p:spPr>
      </p:cxnSp>
      <p:sp>
        <p:nvSpPr>
          <p:cNvPr id="811" name="Google Shape;81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812" name="Google Shape;812;p23"/>
          <p:cNvSpPr/>
          <p:nvPr/>
        </p:nvSpPr>
        <p:spPr>
          <a:xfrm>
            <a:off x="4775850" y="753950"/>
            <a:ext cx="3942000" cy="3254400"/>
          </a:xfrm>
          <a:prstGeom prst="roundRect">
            <a:avLst>
              <a:gd fmla="val 16667" name="adj"/>
            </a:avLst>
          </a:prstGeom>
          <a:solidFill>
            <a:srgbClr val="C5D8F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23"/>
          <p:cNvSpPr txBox="1"/>
          <p:nvPr>
            <p:ph idx="4294967295" type="body"/>
          </p:nvPr>
        </p:nvSpPr>
        <p:spPr>
          <a:xfrm>
            <a:off x="5435300" y="729925"/>
            <a:ext cx="2825400" cy="48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1800"/>
              <a:buNone/>
            </a:pPr>
            <a:r>
              <a:rPr b="1" lang="en" sz="2100">
                <a:solidFill>
                  <a:srgbClr val="0000FF"/>
                </a:solidFill>
              </a:rPr>
              <a:t>Future Work</a:t>
            </a:r>
            <a:endParaRPr b="1" sz="2100">
              <a:solidFill>
                <a:srgbClr val="0000FF"/>
              </a:solidFill>
            </a:endParaRPr>
          </a:p>
        </p:txBody>
      </p:sp>
      <p:cxnSp>
        <p:nvCxnSpPr>
          <p:cNvPr id="814" name="Google Shape;814;p23"/>
          <p:cNvCxnSpPr/>
          <p:nvPr/>
        </p:nvCxnSpPr>
        <p:spPr>
          <a:xfrm rot="10800000">
            <a:off x="5521550" y="1262425"/>
            <a:ext cx="2702100" cy="0"/>
          </a:xfrm>
          <a:prstGeom prst="straightConnector1">
            <a:avLst/>
          </a:prstGeom>
          <a:noFill/>
          <a:ln cap="flat" cmpd="sng" w="9525">
            <a:solidFill>
              <a:schemeClr val="dk2"/>
            </a:solidFill>
            <a:prstDash val="solid"/>
            <a:round/>
            <a:headEnd len="sm" w="sm" type="none"/>
            <a:tailEnd len="sm" w="sm" type="none"/>
          </a:ln>
        </p:spPr>
      </p:cxnSp>
      <p:sp>
        <p:nvSpPr>
          <p:cNvPr id="815" name="Google Shape;815;p23"/>
          <p:cNvSpPr txBox="1"/>
          <p:nvPr/>
        </p:nvSpPr>
        <p:spPr>
          <a:xfrm>
            <a:off x="4881750" y="1401325"/>
            <a:ext cx="3526200" cy="2042100"/>
          </a:xfrm>
          <a:prstGeom prst="rect">
            <a:avLst/>
          </a:prstGeom>
          <a:solidFill>
            <a:srgbClr val="C5D8F1"/>
          </a:solid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000000"/>
              </a:buClr>
              <a:buSzPts val="1200"/>
              <a:buFont typeface="Arial"/>
              <a:buChar char="❖"/>
            </a:pPr>
            <a:r>
              <a:rPr b="1" lang="en" sz="1300">
                <a:solidFill>
                  <a:schemeClr val="dk1"/>
                </a:solidFill>
                <a:latin typeface="Calibri"/>
                <a:ea typeface="Calibri"/>
                <a:cs typeface="Calibri"/>
                <a:sym typeface="Calibri"/>
              </a:rPr>
              <a:t>For the unanswerable questions in SQuad 2.0, the prediction accuracy started high (&gt;85%), but did not improve further with more training data and epoch. </a:t>
            </a:r>
            <a:endParaRPr b="1" sz="1300">
              <a:solidFill>
                <a:schemeClr val="dk1"/>
              </a:solidFill>
              <a:latin typeface="Calibri"/>
              <a:ea typeface="Calibri"/>
              <a:cs typeface="Calibri"/>
              <a:sym typeface="Calibri"/>
            </a:endParaRPr>
          </a:p>
          <a:p>
            <a:pPr indent="-304800" lvl="0" marL="457200" marR="0" rtl="0" algn="l">
              <a:lnSpc>
                <a:spcPct val="100000"/>
              </a:lnSpc>
              <a:spcBef>
                <a:spcPts val="1000"/>
              </a:spcBef>
              <a:spcAft>
                <a:spcPts val="0"/>
              </a:spcAft>
              <a:buClr>
                <a:srgbClr val="000000"/>
              </a:buClr>
              <a:buSzPts val="1200"/>
              <a:buFont typeface="Arial"/>
              <a:buChar char="❖"/>
            </a:pPr>
            <a:r>
              <a:rPr b="1" lang="en" sz="1300">
                <a:solidFill>
                  <a:schemeClr val="dk1"/>
                </a:solidFill>
                <a:latin typeface="Calibri"/>
                <a:ea typeface="Calibri"/>
                <a:cs typeface="Calibri"/>
                <a:sym typeface="Calibri"/>
              </a:rPr>
              <a:t>More analysis and techniques can be leveraged to improve unanswerable questions in future works.</a:t>
            </a:r>
            <a:endParaRPr b="1" sz="1300">
              <a:solidFill>
                <a:schemeClr val="dk1"/>
              </a:solidFill>
              <a:latin typeface="Calibri"/>
              <a:ea typeface="Calibri"/>
              <a:cs typeface="Calibri"/>
              <a:sym typeface="Calibri"/>
            </a:endParaRPr>
          </a:p>
          <a:p>
            <a:pPr indent="0" lvl="0" marL="457200" marR="0" rtl="0" algn="l">
              <a:lnSpc>
                <a:spcPct val="100000"/>
              </a:lnSpc>
              <a:spcBef>
                <a:spcPts val="1000"/>
              </a:spcBef>
              <a:spcAft>
                <a:spcPts val="1000"/>
              </a:spcAft>
              <a:buNone/>
            </a:pPr>
            <a:r>
              <a:t/>
            </a:r>
            <a:endParaRPr b="1" sz="1300">
              <a:solidFill>
                <a:schemeClr val="dk1"/>
              </a:solidFill>
              <a:latin typeface="Calibri"/>
              <a:ea typeface="Calibri"/>
              <a:cs typeface="Calibri"/>
              <a:sym typeface="Calibri"/>
            </a:endParaRPr>
          </a:p>
        </p:txBody>
      </p:sp>
      <p:sp>
        <p:nvSpPr>
          <p:cNvPr id="816" name="Google Shape;816;p23"/>
          <p:cNvSpPr txBox="1"/>
          <p:nvPr/>
        </p:nvSpPr>
        <p:spPr>
          <a:xfrm>
            <a:off x="538350" y="1401325"/>
            <a:ext cx="3526200" cy="2242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000000"/>
              </a:buClr>
              <a:buSzPts val="1200"/>
              <a:buFont typeface="Arial"/>
              <a:buChar char="❖"/>
            </a:pPr>
            <a:r>
              <a:rPr b="1" lang="en" sz="1300">
                <a:solidFill>
                  <a:schemeClr val="dk1"/>
                </a:solidFill>
                <a:latin typeface="Calibri"/>
                <a:ea typeface="Calibri"/>
                <a:cs typeface="Calibri"/>
                <a:sym typeface="Calibri"/>
              </a:rPr>
              <a:t>T-6 achieved BERT’s global best EM and F1 score with 2 fewer fine-tuning epochs</a:t>
            </a:r>
            <a:endParaRPr b="1" sz="1300">
              <a:solidFill>
                <a:schemeClr val="dk1"/>
              </a:solidFill>
              <a:latin typeface="Calibri"/>
              <a:ea typeface="Calibri"/>
              <a:cs typeface="Calibri"/>
              <a:sym typeface="Calibri"/>
            </a:endParaRPr>
          </a:p>
          <a:p>
            <a:pPr indent="-304800" lvl="0" marL="457200" marR="0" rtl="0" algn="l">
              <a:lnSpc>
                <a:spcPct val="100000"/>
              </a:lnSpc>
              <a:spcBef>
                <a:spcPts val="1000"/>
              </a:spcBef>
              <a:spcAft>
                <a:spcPts val="0"/>
              </a:spcAft>
              <a:buClr>
                <a:srgbClr val="000000"/>
              </a:buClr>
              <a:buSzPts val="1200"/>
              <a:buFont typeface="Arial"/>
              <a:buChar char="❖"/>
            </a:pPr>
            <a:r>
              <a:rPr b="1" lang="en" sz="1300">
                <a:solidFill>
                  <a:schemeClr val="dk1"/>
                </a:solidFill>
                <a:latin typeface="Calibri"/>
                <a:ea typeface="Calibri"/>
                <a:cs typeface="Calibri"/>
                <a:sym typeface="Calibri"/>
              </a:rPr>
              <a:t>T-6 enables training exploration with a fraction of data, before any full epoch fine-tuning</a:t>
            </a:r>
            <a:endParaRPr b="1" sz="1300">
              <a:solidFill>
                <a:schemeClr val="dk1"/>
              </a:solidFill>
              <a:latin typeface="Calibri"/>
              <a:ea typeface="Calibri"/>
              <a:cs typeface="Calibri"/>
              <a:sym typeface="Calibri"/>
            </a:endParaRPr>
          </a:p>
          <a:p>
            <a:pPr indent="-304800" lvl="0" marL="457200" marR="0" rtl="0" algn="l">
              <a:lnSpc>
                <a:spcPct val="100000"/>
              </a:lnSpc>
              <a:spcBef>
                <a:spcPts val="1000"/>
              </a:spcBef>
              <a:spcAft>
                <a:spcPts val="1000"/>
              </a:spcAft>
              <a:buClr>
                <a:srgbClr val="000000"/>
              </a:buClr>
              <a:buSzPts val="1200"/>
              <a:buFont typeface="Arial"/>
              <a:buChar char="❖"/>
            </a:pPr>
            <a:r>
              <a:rPr b="1" lang="en" sz="1300">
                <a:solidFill>
                  <a:schemeClr val="dk1"/>
                </a:solidFill>
                <a:latin typeface="Calibri"/>
                <a:ea typeface="Calibri"/>
                <a:cs typeface="Calibri"/>
                <a:sym typeface="Calibri"/>
              </a:rPr>
              <a:t>Our efficient data processing method reduced data loading and minimized training time, for any models that involve manipulating BERT hidden states.</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Office 2007 - 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